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0"/>
  </p:notesMasterIdLst>
  <p:sldIdLst>
    <p:sldId id="312" r:id="rId2"/>
    <p:sldId id="323" r:id="rId3"/>
    <p:sldId id="262" r:id="rId4"/>
    <p:sldId id="310" r:id="rId5"/>
    <p:sldId id="330" r:id="rId6"/>
    <p:sldId id="318" r:id="rId7"/>
    <p:sldId id="321" r:id="rId8"/>
    <p:sldId id="308" r:id="rId9"/>
    <p:sldId id="315" r:id="rId10"/>
    <p:sldId id="320" r:id="rId11"/>
    <p:sldId id="332" r:id="rId12"/>
    <p:sldId id="317" r:id="rId13"/>
    <p:sldId id="324" r:id="rId14"/>
    <p:sldId id="319" r:id="rId15"/>
    <p:sldId id="329" r:id="rId16"/>
    <p:sldId id="326" r:id="rId17"/>
    <p:sldId id="328" r:id="rId18"/>
    <p:sldId id="331" r:id="rId19"/>
  </p:sldIdLst>
  <p:sldSz cx="9144000" cy="5143500" type="screen16x9"/>
  <p:notesSz cx="6858000" cy="9144000"/>
  <p:embeddedFontLst>
    <p:embeddedFont>
      <p:font typeface="Comfortaa" panose="020B0600000101010101" charset="0"/>
      <p:regular r:id="rId21"/>
      <p:bold r:id="rId22"/>
    </p:embeddedFont>
    <p:embeddedFont>
      <p:font typeface="Comfortaa Regular" panose="020B0600000101010101" charset="0"/>
      <p:regular r:id="rId23"/>
      <p:bold r:id="rId24"/>
    </p:embeddedFont>
    <p:embeddedFont>
      <p:font typeface="나눔고딕" panose="020D0604000000000000" pitchFamily="50" charset="-127"/>
      <p:regular r:id="rId25"/>
      <p:bold r:id="rId26"/>
    </p:embeddedFont>
    <p:embeddedFont>
      <p:font typeface="나눔고딕 ExtraBold" panose="020D0904000000000000" pitchFamily="50" charset="-127"/>
      <p:bold r:id="rId27"/>
    </p:embeddedFont>
    <p:embeddedFont>
      <p:font typeface="나눔고딕 Light" panose="020D0904000000000000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작품 소개" id="{1EC8A484-647F-442C-A153-4E4A0B81EE68}">
          <p14:sldIdLst>
            <p14:sldId id="312"/>
            <p14:sldId id="323"/>
          </p14:sldIdLst>
        </p14:section>
        <p14:section name="작품 기능" id="{B9211D59-A21F-492F-B1AC-6A845FEB71EB}">
          <p14:sldIdLst>
            <p14:sldId id="262"/>
          </p14:sldIdLst>
        </p14:section>
        <p14:section name="작품 시연" id="{7D401015-7B26-44F4-A20F-32FD4BCC7A13}">
          <p14:sldIdLst>
            <p14:sldId id="310"/>
            <p14:sldId id="330"/>
          </p14:sldIdLst>
        </p14:section>
        <p14:section name="작품 구현" id="{1520B45E-07C9-4762-A37A-F5282B74EEFA}">
          <p14:sldIdLst>
            <p14:sldId id="318"/>
          </p14:sldIdLst>
        </p14:section>
        <p14:section name="작품 구현 - Tensorflow" id="{10427455-51C1-4B81-93EA-4D9C3525FD37}">
          <p14:sldIdLst>
            <p14:sldId id="321"/>
            <p14:sldId id="308"/>
            <p14:sldId id="315"/>
            <p14:sldId id="320"/>
            <p14:sldId id="332"/>
            <p14:sldId id="317"/>
          </p14:sldIdLst>
        </p14:section>
        <p14:section name="작품 구현 - 서버" id="{518EA399-DE31-48EE-903C-334D22585684}">
          <p14:sldIdLst>
            <p14:sldId id="324"/>
            <p14:sldId id="319"/>
            <p14:sldId id="329"/>
            <p14:sldId id="326"/>
            <p14:sldId id="328"/>
          </p14:sldIdLst>
        </p14:section>
        <p14:section name="종료" id="{0FD7F794-65B3-45B0-9E57-E3FB8000C1FA}">
          <p14:sldIdLst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종혁" initials="박" lastIdx="1" clrIdx="0">
    <p:extLst>
      <p:ext uri="{19B8F6BF-5375-455C-9EA6-DF929625EA0E}">
        <p15:presenceInfo xmlns:p15="http://schemas.microsoft.com/office/powerpoint/2012/main" userId="S::yhjpark123@inu.ac.kr::9a5a0167-184b-4d0d-9c4f-b8356950dc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C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0E32B-BF1B-49F5-B2B0-8708921BA23A}" v="187" dt="2021-05-25T12:12:54.996"/>
    <p1510:client id="{AC6C0D1D-D1E8-4C7C-8382-11CB0EF89F18}" v="287" dt="2021-05-25T06:58:49.750"/>
  </p1510:revLst>
</p1510:revInfo>
</file>

<file path=ppt/tableStyles.xml><?xml version="1.0" encoding="utf-8"?>
<a:tblStyleLst xmlns:a="http://schemas.openxmlformats.org/drawingml/2006/main" def="{8EA34385-AF02-41EC-B5EA-BD400B1C004D}">
  <a:tblStyle styleId="{8EA34385-AF02-41EC-B5EA-BD400B1C00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4" autoAdjust="0"/>
    <p:restoredTop sz="74941" autoAdjust="0"/>
  </p:normalViewPr>
  <p:slideViewPr>
    <p:cSldViewPr snapToGrid="0">
      <p:cViewPr varScale="1">
        <p:scale>
          <a:sx n="163" d="100"/>
          <a:sy n="163" d="100"/>
        </p:scale>
        <p:origin x="163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종혁" userId="9a5a0167-184b-4d0d-9c4f-b8356950dc1b" providerId="ADAL" clId="{6410E32B-BF1B-49F5-B2B0-8708921BA23A}"/>
    <pc:docChg chg="undo custSel addSld delSld modSld sldOrd addMainMaster delMainMaster addSection delSection modSection">
      <pc:chgData name="박종혁" userId="9a5a0167-184b-4d0d-9c4f-b8356950dc1b" providerId="ADAL" clId="{6410E32B-BF1B-49F5-B2B0-8708921BA23A}" dt="2021-05-25T12:12:54.996" v="2206"/>
      <pc:docMkLst>
        <pc:docMk/>
      </pc:docMkLst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57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59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60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61"/>
        </pc:sldMkLst>
      </pc:sldChg>
      <pc:sldChg chg="modSp mod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0" sldId="262"/>
        </pc:sldMkLst>
        <pc:spChg chg="mod">
          <ac:chgData name="박종혁" userId="9a5a0167-184b-4d0d-9c4f-b8356950dc1b" providerId="ADAL" clId="{6410E32B-BF1B-49F5-B2B0-8708921BA23A}" dt="2021-05-24T13:01:26.006" v="768"/>
          <ac:spMkLst>
            <pc:docMk/>
            <pc:sldMk cId="0" sldId="262"/>
            <ac:spMk id="106" creationId="{E2B88599-4B78-463B-BA29-CAEDB853B70A}"/>
          </ac:spMkLst>
        </pc:spChg>
        <pc:spChg chg="mod">
          <ac:chgData name="박종혁" userId="9a5a0167-184b-4d0d-9c4f-b8356950dc1b" providerId="ADAL" clId="{6410E32B-BF1B-49F5-B2B0-8708921BA23A}" dt="2021-05-24T13:04:53.081" v="808" actId="207"/>
          <ac:spMkLst>
            <pc:docMk/>
            <pc:sldMk cId="0" sldId="262"/>
            <ac:spMk id="109" creationId="{C8851AFA-B4CE-4B4D-9D0A-76F8145EBFC7}"/>
          </ac:spMkLst>
        </pc:spChg>
        <pc:spChg chg="mod">
          <ac:chgData name="박종혁" userId="9a5a0167-184b-4d0d-9c4f-b8356950dc1b" providerId="ADAL" clId="{6410E32B-BF1B-49F5-B2B0-8708921BA23A}" dt="2021-05-24T13:04:53.081" v="808" actId="207"/>
          <ac:spMkLst>
            <pc:docMk/>
            <pc:sldMk cId="0" sldId="262"/>
            <ac:spMk id="111" creationId="{C55498BA-42B2-4630-8D2A-CF665AD86E49}"/>
          </ac:spMkLst>
        </pc:spChg>
        <pc:spChg chg="mod">
          <ac:chgData name="박종혁" userId="9a5a0167-184b-4d0d-9c4f-b8356950dc1b" providerId="ADAL" clId="{6410E32B-BF1B-49F5-B2B0-8708921BA23A}" dt="2021-05-24T13:04:53.081" v="808" actId="207"/>
          <ac:spMkLst>
            <pc:docMk/>
            <pc:sldMk cId="0" sldId="262"/>
            <ac:spMk id="113" creationId="{97D9724A-5D8F-4883-B98A-D2E14B49F96C}"/>
          </ac:spMkLst>
        </pc:spChg>
        <pc:spChg chg="mod">
          <ac:chgData name="박종혁" userId="9a5a0167-184b-4d0d-9c4f-b8356950dc1b" providerId="ADAL" clId="{6410E32B-BF1B-49F5-B2B0-8708921BA23A}" dt="2021-05-24T13:04:53.081" v="808" actId="207"/>
          <ac:spMkLst>
            <pc:docMk/>
            <pc:sldMk cId="0" sldId="262"/>
            <ac:spMk id="115" creationId="{6F611622-46B5-44DB-9FA0-84FE6F5DDCC1}"/>
          </ac:spMkLst>
        </pc:spChg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63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64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65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66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67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68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69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70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71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73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74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75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76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77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78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79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80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81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82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83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84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85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86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87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88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89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90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91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92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93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94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95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96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97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98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299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300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301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302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0" sldId="303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594064034" sldId="304"/>
        </pc:sldMkLst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1550594575" sldId="307"/>
        </pc:sldMkLst>
      </pc:sldChg>
      <pc:sldChg chg="modSp mod ord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2742823637" sldId="308"/>
        </pc:sldMkLst>
        <pc:spChg chg="mod">
          <ac:chgData name="박종혁" userId="9a5a0167-184b-4d0d-9c4f-b8356950dc1b" providerId="ADAL" clId="{6410E32B-BF1B-49F5-B2B0-8708921BA23A}" dt="2021-05-24T13:08:00.947" v="908" actId="2711"/>
          <ac:spMkLst>
            <pc:docMk/>
            <pc:sldMk cId="2742823637" sldId="308"/>
            <ac:spMk id="380" creationId="{00000000-0000-0000-0000-000000000000}"/>
          </ac:spMkLst>
        </pc:spChg>
        <pc:spChg chg="mod">
          <ac:chgData name="박종혁" userId="9a5a0167-184b-4d0d-9c4f-b8356950dc1b" providerId="ADAL" clId="{6410E32B-BF1B-49F5-B2B0-8708921BA23A}" dt="2021-05-25T11:08:09.530" v="1425" actId="20577"/>
          <ac:spMkLst>
            <pc:docMk/>
            <pc:sldMk cId="2742823637" sldId="308"/>
            <ac:spMk id="381" creationId="{00000000-0000-0000-0000-000000000000}"/>
          </ac:spMkLst>
        </pc:spChg>
      </pc:sldChg>
      <pc:sldChg chg="add del">
        <pc:chgData name="박종혁" userId="9a5a0167-184b-4d0d-9c4f-b8356950dc1b" providerId="ADAL" clId="{6410E32B-BF1B-49F5-B2B0-8708921BA23A}" dt="2021-05-24T11:38:31.717" v="44" actId="47"/>
        <pc:sldMkLst>
          <pc:docMk/>
          <pc:sldMk cId="1609912738" sldId="309"/>
        </pc:sldMkLst>
      </pc:sldChg>
      <pc:sldChg chg="modTransition">
        <pc:chgData name="박종혁" userId="9a5a0167-184b-4d0d-9c4f-b8356950dc1b" providerId="ADAL" clId="{6410E32B-BF1B-49F5-B2B0-8708921BA23A}" dt="2021-05-25T11:37:20.570" v="2205"/>
        <pc:sldMkLst>
          <pc:docMk/>
          <pc:sldMk cId="451177394" sldId="310"/>
        </pc:sldMkLst>
      </pc:sldChg>
      <pc:sldChg chg="addSp delSp mod modTransition modNotesTx">
        <pc:chgData name="박종혁" userId="9a5a0167-184b-4d0d-9c4f-b8356950dc1b" providerId="ADAL" clId="{6410E32B-BF1B-49F5-B2B0-8708921BA23A}" dt="2021-05-25T12:12:54.996" v="2206"/>
        <pc:sldMkLst>
          <pc:docMk/>
          <pc:sldMk cId="2679014838" sldId="312"/>
        </pc:sldMkLst>
        <pc:spChg chg="add del">
          <ac:chgData name="박종혁" userId="9a5a0167-184b-4d0d-9c4f-b8356950dc1b" providerId="ADAL" clId="{6410E32B-BF1B-49F5-B2B0-8708921BA23A}" dt="2021-05-24T12:42:41.624" v="618" actId="22"/>
          <ac:spMkLst>
            <pc:docMk/>
            <pc:sldMk cId="2679014838" sldId="312"/>
            <ac:spMk id="5" creationId="{EFF3EB9E-CB16-4F81-A47F-5A84A4B38759}"/>
          </ac:spMkLst>
        </pc:spChg>
      </pc:sldChg>
      <pc:sldChg chg="modSp mod ord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722037715" sldId="315"/>
        </pc:sldMkLst>
        <pc:spChg chg="mod">
          <ac:chgData name="박종혁" userId="9a5a0167-184b-4d0d-9c4f-b8356950dc1b" providerId="ADAL" clId="{6410E32B-BF1B-49F5-B2B0-8708921BA23A}" dt="2021-05-24T13:08:05.524" v="909" actId="2711"/>
          <ac:spMkLst>
            <pc:docMk/>
            <pc:sldMk cId="722037715" sldId="315"/>
            <ac:spMk id="380" creationId="{00000000-0000-0000-0000-000000000000}"/>
          </ac:spMkLst>
        </pc:spChg>
        <pc:spChg chg="mod">
          <ac:chgData name="박종혁" userId="9a5a0167-184b-4d0d-9c4f-b8356950dc1b" providerId="ADAL" clId="{6410E32B-BF1B-49F5-B2B0-8708921BA23A}" dt="2021-05-25T11:12:05.135" v="1471" actId="20577"/>
          <ac:spMkLst>
            <pc:docMk/>
            <pc:sldMk cId="722037715" sldId="315"/>
            <ac:spMk id="381" creationId="{00000000-0000-0000-0000-000000000000}"/>
          </ac:spMkLst>
        </pc:spChg>
      </pc:sldChg>
      <pc:sldChg chg="del ord modNotesTx">
        <pc:chgData name="박종혁" userId="9a5a0167-184b-4d0d-9c4f-b8356950dc1b" providerId="ADAL" clId="{6410E32B-BF1B-49F5-B2B0-8708921BA23A}" dt="2021-05-24T12:44:15.565" v="628" actId="47"/>
        <pc:sldMkLst>
          <pc:docMk/>
          <pc:sldMk cId="3555439755" sldId="316"/>
        </pc:sldMkLst>
      </pc:sldChg>
      <pc:sldChg chg="addSp modSp add del mod ord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2754710152" sldId="317"/>
        </pc:sldMkLst>
        <pc:spChg chg="mod">
          <ac:chgData name="박종혁" userId="9a5a0167-184b-4d0d-9c4f-b8356950dc1b" providerId="ADAL" clId="{6410E32B-BF1B-49F5-B2B0-8708921BA23A}" dt="2021-05-24T13:05:23.578" v="812" actId="2711"/>
          <ac:spMkLst>
            <pc:docMk/>
            <pc:sldMk cId="2754710152" sldId="317"/>
            <ac:spMk id="380" creationId="{00000000-0000-0000-0000-000000000000}"/>
          </ac:spMkLst>
        </pc:spChg>
        <pc:spChg chg="mod">
          <ac:chgData name="박종혁" userId="9a5a0167-184b-4d0d-9c4f-b8356950dc1b" providerId="ADAL" clId="{6410E32B-BF1B-49F5-B2B0-8708921BA23A}" dt="2021-05-24T12:28:25.866" v="467" actId="21"/>
          <ac:spMkLst>
            <pc:docMk/>
            <pc:sldMk cId="2754710152" sldId="317"/>
            <ac:spMk id="381" creationId="{00000000-0000-0000-0000-000000000000}"/>
          </ac:spMkLst>
        </pc:spChg>
        <pc:spChg chg="mod">
          <ac:chgData name="박종혁" userId="9a5a0167-184b-4d0d-9c4f-b8356950dc1b" providerId="ADAL" clId="{6410E32B-BF1B-49F5-B2B0-8708921BA23A}" dt="2021-05-24T13:04:41.280" v="807" actId="207"/>
          <ac:spMkLst>
            <pc:docMk/>
            <pc:sldMk cId="2754710152" sldId="317"/>
            <ac:spMk id="384" creationId="{00000000-0000-0000-0000-000000000000}"/>
          </ac:spMkLst>
        </pc:spChg>
        <pc:picChg chg="add mod">
          <ac:chgData name="박종혁" userId="9a5a0167-184b-4d0d-9c4f-b8356950dc1b" providerId="ADAL" clId="{6410E32B-BF1B-49F5-B2B0-8708921BA23A}" dt="2021-05-24T13:04:27.911" v="805" actId="1076"/>
          <ac:picMkLst>
            <pc:docMk/>
            <pc:sldMk cId="2754710152" sldId="317"/>
            <ac:picMk id="6" creationId="{E47EFBE2-09C3-4014-B7B3-B0BC2465EE56}"/>
          </ac:picMkLst>
        </pc:picChg>
      </pc:sldChg>
      <pc:sldChg chg="ord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979283201" sldId="318"/>
        </pc:sldMkLst>
      </pc:sldChg>
      <pc:sldChg chg="modSp mod ord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1024430388" sldId="319"/>
        </pc:sldMkLst>
        <pc:spChg chg="mod">
          <ac:chgData name="박종혁" userId="9a5a0167-184b-4d0d-9c4f-b8356950dc1b" providerId="ADAL" clId="{6410E32B-BF1B-49F5-B2B0-8708921BA23A}" dt="2021-05-24T13:05:18.870" v="811" actId="2711"/>
          <ac:spMkLst>
            <pc:docMk/>
            <pc:sldMk cId="1024430388" sldId="319"/>
            <ac:spMk id="380" creationId="{00000000-0000-0000-0000-000000000000}"/>
          </ac:spMkLst>
        </pc:spChg>
      </pc:sldChg>
      <pc:sldChg chg="modSp mod ord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1656869235" sldId="320"/>
        </pc:sldMkLst>
        <pc:spChg chg="mod">
          <ac:chgData name="박종혁" userId="9a5a0167-184b-4d0d-9c4f-b8356950dc1b" providerId="ADAL" clId="{6410E32B-BF1B-49F5-B2B0-8708921BA23A}" dt="2021-05-24T13:08:10.428" v="910" actId="2711"/>
          <ac:spMkLst>
            <pc:docMk/>
            <pc:sldMk cId="1656869235" sldId="320"/>
            <ac:spMk id="380" creationId="{00000000-0000-0000-0000-000000000000}"/>
          </ac:spMkLst>
        </pc:spChg>
        <pc:spChg chg="mod">
          <ac:chgData name="박종혁" userId="9a5a0167-184b-4d0d-9c4f-b8356950dc1b" providerId="ADAL" clId="{6410E32B-BF1B-49F5-B2B0-8708921BA23A}" dt="2021-05-24T12:36:59.762" v="531" actId="20577"/>
          <ac:spMkLst>
            <pc:docMk/>
            <pc:sldMk cId="1656869235" sldId="320"/>
            <ac:spMk id="381" creationId="{00000000-0000-0000-0000-000000000000}"/>
          </ac:spMkLst>
        </pc:spChg>
        <pc:spChg chg="mod">
          <ac:chgData name="박종혁" userId="9a5a0167-184b-4d0d-9c4f-b8356950dc1b" providerId="ADAL" clId="{6410E32B-BF1B-49F5-B2B0-8708921BA23A}" dt="2021-05-24T13:04:37.502" v="806" actId="207"/>
          <ac:spMkLst>
            <pc:docMk/>
            <pc:sldMk cId="1656869235" sldId="320"/>
            <ac:spMk id="384" creationId="{00000000-0000-0000-0000-000000000000}"/>
          </ac:spMkLst>
        </pc:spChg>
      </pc:sldChg>
      <pc:sldChg chg="modSp mod ord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607795245" sldId="321"/>
        </pc:sldMkLst>
        <pc:spChg chg="mod">
          <ac:chgData name="박종혁" userId="9a5a0167-184b-4d0d-9c4f-b8356950dc1b" providerId="ADAL" clId="{6410E32B-BF1B-49F5-B2B0-8708921BA23A}" dt="2021-05-24T13:07:57.088" v="907" actId="2711"/>
          <ac:spMkLst>
            <pc:docMk/>
            <pc:sldMk cId="607795245" sldId="321"/>
            <ac:spMk id="380" creationId="{00000000-0000-0000-0000-000000000000}"/>
          </ac:spMkLst>
        </pc:spChg>
      </pc:sldChg>
      <pc:sldChg chg="modSp mod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1574077630" sldId="323"/>
        </pc:sldMkLst>
        <pc:spChg chg="mod">
          <ac:chgData name="박종혁" userId="9a5a0167-184b-4d0d-9c4f-b8356950dc1b" providerId="ADAL" clId="{6410E32B-BF1B-49F5-B2B0-8708921BA23A}" dt="2021-05-24T13:00:02.484" v="755" actId="20577"/>
          <ac:spMkLst>
            <pc:docMk/>
            <pc:sldMk cId="1574077630" sldId="323"/>
            <ac:spMk id="59" creationId="{49A01B2E-999B-494F-8C5A-15E576BF5FCF}"/>
          </ac:spMkLst>
        </pc:spChg>
      </pc:sldChg>
      <pc:sldChg chg="delSp modSp mod ord modTransition delAnim modNotesTx">
        <pc:chgData name="박종혁" userId="9a5a0167-184b-4d0d-9c4f-b8356950dc1b" providerId="ADAL" clId="{6410E32B-BF1B-49F5-B2B0-8708921BA23A}" dt="2021-05-25T11:37:20.570" v="2205"/>
        <pc:sldMkLst>
          <pc:docMk/>
          <pc:sldMk cId="2796042332" sldId="324"/>
        </pc:sldMkLst>
        <pc:spChg chg="mod">
          <ac:chgData name="박종혁" userId="9a5a0167-184b-4d0d-9c4f-b8356950dc1b" providerId="ADAL" clId="{6410E32B-BF1B-49F5-B2B0-8708921BA23A}" dt="2021-05-24T12:35:35.853" v="489"/>
          <ac:spMkLst>
            <pc:docMk/>
            <pc:sldMk cId="2796042332" sldId="324"/>
            <ac:spMk id="63" creationId="{378C3B88-DEEA-4BC2-8669-7D423D18ACB3}"/>
          </ac:spMkLst>
        </pc:spChg>
        <pc:spChg chg="mod">
          <ac:chgData name="박종혁" userId="9a5a0167-184b-4d0d-9c4f-b8356950dc1b" providerId="ADAL" clId="{6410E32B-BF1B-49F5-B2B0-8708921BA23A}" dt="2021-05-24T12:35:45.779" v="491" actId="20577"/>
          <ac:spMkLst>
            <pc:docMk/>
            <pc:sldMk cId="2796042332" sldId="324"/>
            <ac:spMk id="65" creationId="{EDA857FD-6141-43F8-A938-36BDFC48439C}"/>
          </ac:spMkLst>
        </pc:spChg>
        <pc:spChg chg="del">
          <ac:chgData name="박종혁" userId="9a5a0167-184b-4d0d-9c4f-b8356950dc1b" providerId="ADAL" clId="{6410E32B-BF1B-49F5-B2B0-8708921BA23A}" dt="2021-05-24T12:35:12.175" v="471" actId="478"/>
          <ac:spMkLst>
            <pc:docMk/>
            <pc:sldMk cId="2796042332" sldId="324"/>
            <ac:spMk id="73" creationId="{95E01971-F155-45D8-B6B3-ABDD0F8C91E4}"/>
          </ac:spMkLst>
        </pc:spChg>
        <pc:spChg chg="del">
          <ac:chgData name="박종혁" userId="9a5a0167-184b-4d0d-9c4f-b8356950dc1b" providerId="ADAL" clId="{6410E32B-BF1B-49F5-B2B0-8708921BA23A}" dt="2021-05-24T12:35:12.175" v="471" actId="478"/>
          <ac:spMkLst>
            <pc:docMk/>
            <pc:sldMk cId="2796042332" sldId="324"/>
            <ac:spMk id="74" creationId="{FF1D6BAB-1990-4265-91CB-3034CEBAA9C2}"/>
          </ac:spMkLst>
        </pc:spChg>
        <pc:cxnChg chg="mod">
          <ac:chgData name="박종혁" userId="9a5a0167-184b-4d0d-9c4f-b8356950dc1b" providerId="ADAL" clId="{6410E32B-BF1B-49F5-B2B0-8708921BA23A}" dt="2021-05-24T12:39:31.002" v="576" actId="14100"/>
          <ac:cxnSpMkLst>
            <pc:docMk/>
            <pc:sldMk cId="2796042332" sldId="324"/>
            <ac:cxnSpMk id="61" creationId="{E976E979-D8AD-4C88-B7F3-E477148DD4E8}"/>
          </ac:cxnSpMkLst>
        </pc:cxnChg>
        <pc:cxnChg chg="del">
          <ac:chgData name="박종혁" userId="9a5a0167-184b-4d0d-9c4f-b8356950dc1b" providerId="ADAL" clId="{6410E32B-BF1B-49F5-B2B0-8708921BA23A}" dt="2021-05-24T12:35:12.175" v="471" actId="478"/>
          <ac:cxnSpMkLst>
            <pc:docMk/>
            <pc:sldMk cId="2796042332" sldId="324"/>
            <ac:cxnSpMk id="66" creationId="{568CE9EB-6968-4DF2-B17C-74B77016443B}"/>
          </ac:cxnSpMkLst>
        </pc:cxnChg>
      </pc:sldChg>
      <pc:sldChg chg="modSp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438268407" sldId="326"/>
        </pc:sldMkLst>
        <pc:spChg chg="mod">
          <ac:chgData name="박종혁" userId="9a5a0167-184b-4d0d-9c4f-b8356950dc1b" providerId="ADAL" clId="{6410E32B-BF1B-49F5-B2B0-8708921BA23A}" dt="2021-05-24T12:39:12.691" v="574"/>
          <ac:spMkLst>
            <pc:docMk/>
            <pc:sldMk cId="438268407" sldId="326"/>
            <ac:spMk id="56" creationId="{02387558-25B6-40EB-8132-D824E1037A9A}"/>
          </ac:spMkLst>
        </pc:spChg>
      </pc:sldChg>
      <pc:sldChg chg="modSp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3043049025" sldId="328"/>
        </pc:sldMkLst>
        <pc:spChg chg="mod">
          <ac:chgData name="박종혁" userId="9a5a0167-184b-4d0d-9c4f-b8356950dc1b" providerId="ADAL" clId="{6410E32B-BF1B-49F5-B2B0-8708921BA23A}" dt="2021-05-24T12:42:03.938" v="596"/>
          <ac:spMkLst>
            <pc:docMk/>
            <pc:sldMk cId="3043049025" sldId="328"/>
            <ac:spMk id="79" creationId="{59DEBD73-4ED2-4425-8CA2-847B2CE62366}"/>
          </ac:spMkLst>
        </pc:spChg>
        <pc:spChg chg="mod">
          <ac:chgData name="박종혁" userId="9a5a0167-184b-4d0d-9c4f-b8356950dc1b" providerId="ADAL" clId="{6410E32B-BF1B-49F5-B2B0-8708921BA23A}" dt="2021-05-24T12:42:06.947" v="602"/>
          <ac:spMkLst>
            <pc:docMk/>
            <pc:sldMk cId="3043049025" sldId="328"/>
            <ac:spMk id="84" creationId="{E0F3F487-88F2-4FD1-845E-69C2CB91BB57}"/>
          </ac:spMkLst>
        </pc:spChg>
      </pc:sldChg>
      <pc:sldChg chg="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2325347030" sldId="329"/>
        </pc:sldMkLst>
      </pc:sldChg>
      <pc:sldChg chg="modTransition">
        <pc:chgData name="박종혁" userId="9a5a0167-184b-4d0d-9c4f-b8356950dc1b" providerId="ADAL" clId="{6410E32B-BF1B-49F5-B2B0-8708921BA23A}" dt="2021-05-25T11:37:20.570" v="2205"/>
        <pc:sldMkLst>
          <pc:docMk/>
          <pc:sldMk cId="1542668301" sldId="330"/>
        </pc:sldMkLst>
      </pc:sldChg>
      <pc:sldChg chg="delSp modSp add mod ord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1844255175" sldId="331"/>
        </pc:sldMkLst>
        <pc:spChg chg="mod">
          <ac:chgData name="박종혁" userId="9a5a0167-184b-4d0d-9c4f-b8356950dc1b" providerId="ADAL" clId="{6410E32B-BF1B-49F5-B2B0-8708921BA23A}" dt="2021-05-24T11:37:03.322" v="39" actId="1076"/>
          <ac:spMkLst>
            <pc:docMk/>
            <pc:sldMk cId="1844255175" sldId="331"/>
            <ac:spMk id="220" creationId="{00000000-0000-0000-0000-000000000000}"/>
          </ac:spMkLst>
        </pc:spChg>
        <pc:picChg chg="del">
          <ac:chgData name="박종혁" userId="9a5a0167-184b-4d0d-9c4f-b8356950dc1b" providerId="ADAL" clId="{6410E32B-BF1B-49F5-B2B0-8708921BA23A}" dt="2021-05-24T11:36:50.830" v="37" actId="478"/>
          <ac:picMkLst>
            <pc:docMk/>
            <pc:sldMk cId="1844255175" sldId="331"/>
            <ac:picMk id="3" creationId="{4BD5CE13-C2BD-46EF-BC3C-E6F7C01A0F77}"/>
          </ac:picMkLst>
        </pc:picChg>
      </pc:sldChg>
      <pc:sldChg chg="addSp delSp modSp mod modTransition modNotesTx">
        <pc:chgData name="박종혁" userId="9a5a0167-184b-4d0d-9c4f-b8356950dc1b" providerId="ADAL" clId="{6410E32B-BF1B-49F5-B2B0-8708921BA23A}" dt="2021-05-25T11:37:20.570" v="2205"/>
        <pc:sldMkLst>
          <pc:docMk/>
          <pc:sldMk cId="3025354024" sldId="332"/>
        </pc:sldMkLst>
        <pc:spChg chg="mod">
          <ac:chgData name="박종혁" userId="9a5a0167-184b-4d0d-9c4f-b8356950dc1b" providerId="ADAL" clId="{6410E32B-BF1B-49F5-B2B0-8708921BA23A}" dt="2021-05-25T11:28:44.595" v="1944" actId="404"/>
          <ac:spMkLst>
            <pc:docMk/>
            <pc:sldMk cId="3025354024" sldId="332"/>
            <ac:spMk id="381" creationId="{00000000-0000-0000-0000-000000000000}"/>
          </ac:spMkLst>
        </pc:spChg>
        <pc:spChg chg="del">
          <ac:chgData name="박종혁" userId="9a5a0167-184b-4d0d-9c4f-b8356950dc1b" providerId="ADAL" clId="{6410E32B-BF1B-49F5-B2B0-8708921BA23A}" dt="2021-05-25T10:58:34.062" v="1049" actId="478"/>
          <ac:spMkLst>
            <pc:docMk/>
            <pc:sldMk cId="3025354024" sldId="332"/>
            <ac:spMk id="384" creationId="{00000000-0000-0000-0000-000000000000}"/>
          </ac:spMkLst>
        </pc:spChg>
        <pc:picChg chg="add mod">
          <ac:chgData name="박종혁" userId="9a5a0167-184b-4d0d-9c4f-b8356950dc1b" providerId="ADAL" clId="{6410E32B-BF1B-49F5-B2B0-8708921BA23A}" dt="2021-05-25T10:59:23.148" v="1059" actId="1076"/>
          <ac:picMkLst>
            <pc:docMk/>
            <pc:sldMk cId="3025354024" sldId="332"/>
            <ac:picMk id="3" creationId="{4855019E-1452-4F57-8251-512E158C7599}"/>
          </ac:picMkLst>
        </pc:picChg>
        <pc:cxnChg chg="mod">
          <ac:chgData name="박종혁" userId="9a5a0167-184b-4d0d-9c4f-b8356950dc1b" providerId="ADAL" clId="{6410E32B-BF1B-49F5-B2B0-8708921BA23A}" dt="2021-05-25T10:59:23.148" v="1059" actId="1076"/>
          <ac:cxnSpMkLst>
            <pc:docMk/>
            <pc:sldMk cId="3025354024" sldId="332"/>
            <ac:cxnSpMk id="9" creationId="{5CE7E4C4-D0B5-4890-AE1B-BD0388D3FD43}"/>
          </ac:cxnSpMkLst>
        </pc:cxnChg>
      </pc:sldChg>
      <pc:sldMasterChg chg="addSldLayout delSldLayout">
        <pc:chgData name="박종혁" userId="9a5a0167-184b-4d0d-9c4f-b8356950dc1b" providerId="ADAL" clId="{6410E32B-BF1B-49F5-B2B0-8708921BA23A}" dt="2021-05-24T11:38:31.717" v="44" actId="47"/>
        <pc:sldMasterMkLst>
          <pc:docMk/>
          <pc:sldMasterMk cId="0" sldId="2147483674"/>
        </pc:sldMasterMkLst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49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50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54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55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56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57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59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62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64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65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67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68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69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70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71"/>
          </pc:sldLayoutMkLst>
        </pc:sldLayoutChg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4"/>
            <pc:sldLayoutMk cId="0" sldId="2147483672"/>
          </pc:sldLayoutMkLst>
        </pc:sldLayoutChg>
      </pc:sldMasterChg>
      <pc:sldMasterChg chg="add del addSldLayout delSldLayout">
        <pc:chgData name="박종혁" userId="9a5a0167-184b-4d0d-9c4f-b8356950dc1b" providerId="ADAL" clId="{6410E32B-BF1B-49F5-B2B0-8708921BA23A}" dt="2021-05-24T11:38:31.717" v="44" actId="47"/>
        <pc:sldMasterMkLst>
          <pc:docMk/>
          <pc:sldMasterMk cId="0" sldId="2147483675"/>
        </pc:sldMasterMkLst>
        <pc:sldLayoutChg chg="add del">
          <pc:chgData name="박종혁" userId="9a5a0167-184b-4d0d-9c4f-b8356950dc1b" providerId="ADAL" clId="{6410E32B-BF1B-49F5-B2B0-8708921BA23A}" dt="2021-05-24T11:38:31.717" v="44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  <pc:docChgLst>
    <pc:chgData name="박종혁" userId="9a5a0167-184b-4d0d-9c4f-b8356950dc1b" providerId="ADAL" clId="{AC6C0D1D-D1E8-4C7C-8382-11CB0EF89F18}"/>
    <pc:docChg chg="undo custSel addSld delSld modSld sldOrd addSection delSection modSection">
      <pc:chgData name="박종혁" userId="9a5a0167-184b-4d0d-9c4f-b8356950dc1b" providerId="ADAL" clId="{AC6C0D1D-D1E8-4C7C-8382-11CB0EF89F18}" dt="2021-05-25T06:59:04.611" v="4089" actId="20577"/>
      <pc:docMkLst>
        <pc:docMk/>
      </pc:docMkLst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57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59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60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61"/>
        </pc:sldMkLst>
      </pc:sldChg>
      <pc:sldChg chg="modTransition modAnim">
        <pc:chgData name="박종혁" userId="9a5a0167-184b-4d0d-9c4f-b8356950dc1b" providerId="ADAL" clId="{AC6C0D1D-D1E8-4C7C-8382-11CB0EF89F18}" dt="2021-05-24T06:50:58.708" v="314"/>
        <pc:sldMkLst>
          <pc:docMk/>
          <pc:sldMk cId="0" sldId="262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63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64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65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66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67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68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69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70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71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73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74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75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76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77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78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79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80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81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82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83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84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85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86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87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88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89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90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91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92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93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94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95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96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97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98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299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300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301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302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0" sldId="303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594064034" sldId="304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1550594575" sldId="307"/>
        </pc:sldMkLst>
      </pc:sldChg>
      <pc:sldChg chg="delSp modSp mod modTransition modAnim modNotesTx">
        <pc:chgData name="박종혁" userId="9a5a0167-184b-4d0d-9c4f-b8356950dc1b" providerId="ADAL" clId="{AC6C0D1D-D1E8-4C7C-8382-11CB0EF89F18}" dt="2021-05-25T02:01:15.198" v="2702" actId="20577"/>
        <pc:sldMkLst>
          <pc:docMk/>
          <pc:sldMk cId="2742823637" sldId="308"/>
        </pc:sldMkLst>
        <pc:spChg chg="mod">
          <ac:chgData name="박종혁" userId="9a5a0167-184b-4d0d-9c4f-b8356950dc1b" providerId="ADAL" clId="{AC6C0D1D-D1E8-4C7C-8382-11CB0EF89F18}" dt="2021-05-24T07:53:31.749" v="1987" actId="208"/>
          <ac:spMkLst>
            <pc:docMk/>
            <pc:sldMk cId="2742823637" sldId="308"/>
            <ac:spMk id="12" creationId="{916F863D-8DC6-49BF-895E-176BAF1168B9}"/>
          </ac:spMkLst>
        </pc:spChg>
        <pc:spChg chg="mod">
          <ac:chgData name="박종혁" userId="9a5a0167-184b-4d0d-9c4f-b8356950dc1b" providerId="ADAL" clId="{AC6C0D1D-D1E8-4C7C-8382-11CB0EF89F18}" dt="2021-05-25T01:49:49.599" v="2207" actId="20577"/>
          <ac:spMkLst>
            <pc:docMk/>
            <pc:sldMk cId="2742823637" sldId="308"/>
            <ac:spMk id="381" creationId="{00000000-0000-0000-0000-000000000000}"/>
          </ac:spMkLst>
        </pc:spChg>
        <pc:cxnChg chg="del mod">
          <ac:chgData name="박종혁" userId="9a5a0167-184b-4d0d-9c4f-b8356950dc1b" providerId="ADAL" clId="{AC6C0D1D-D1E8-4C7C-8382-11CB0EF89F18}" dt="2021-05-24T07:53:03.062" v="1984" actId="478"/>
          <ac:cxnSpMkLst>
            <pc:docMk/>
            <pc:sldMk cId="2742823637" sldId="308"/>
            <ac:cxnSpMk id="15" creationId="{AA94FA69-95AC-412D-9460-C6A092362805}"/>
          </ac:cxnSpMkLst>
        </pc:cxnChg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1609912738" sldId="309"/>
        </pc:sldMkLst>
      </pc:sldChg>
      <pc:sldChg chg="addSp delSp modSp mod modTransition">
        <pc:chgData name="박종혁" userId="9a5a0167-184b-4d0d-9c4f-b8356950dc1b" providerId="ADAL" clId="{AC6C0D1D-D1E8-4C7C-8382-11CB0EF89F18}" dt="2021-05-24T06:50:58.708" v="314"/>
        <pc:sldMkLst>
          <pc:docMk/>
          <pc:sldMk cId="451177394" sldId="310"/>
        </pc:sldMkLst>
        <pc:spChg chg="add del mod">
          <ac:chgData name="박종혁" userId="9a5a0167-184b-4d0d-9c4f-b8356950dc1b" providerId="ADAL" clId="{AC6C0D1D-D1E8-4C7C-8382-11CB0EF89F18}" dt="2021-05-24T06:48:32.812" v="313" actId="478"/>
          <ac:spMkLst>
            <pc:docMk/>
            <pc:sldMk cId="451177394" sldId="310"/>
            <ac:spMk id="219" creationId="{00000000-0000-0000-0000-000000000000}"/>
          </ac:spMkLst>
        </pc:spChg>
        <pc:picChg chg="ord">
          <ac:chgData name="박종혁" userId="9a5a0167-184b-4d0d-9c4f-b8356950dc1b" providerId="ADAL" clId="{AC6C0D1D-D1E8-4C7C-8382-11CB0EF89F18}" dt="2021-05-24T06:48:19.325" v="302" actId="167"/>
          <ac:picMkLst>
            <pc:docMk/>
            <pc:sldMk cId="451177394" sldId="310"/>
            <ac:picMk id="3" creationId="{4BD5CE13-C2BD-46EF-BC3C-E6F7C01A0F77}"/>
          </ac:picMkLst>
        </pc:picChg>
        <pc:picChg chg="add del">
          <ac:chgData name="박종혁" userId="9a5a0167-184b-4d0d-9c4f-b8356950dc1b" providerId="ADAL" clId="{AC6C0D1D-D1E8-4C7C-8382-11CB0EF89F18}" dt="2021-05-24T06:48:25.271" v="308" actId="478"/>
          <ac:picMkLst>
            <pc:docMk/>
            <pc:sldMk cId="451177394" sldId="310"/>
            <ac:picMk id="5" creationId="{D7C00033-74EC-43E8-B19F-5642B803F571}"/>
          </ac:picMkLst>
        </pc:picChg>
      </pc:sldChg>
      <pc:sldChg chg="ord modTransition">
        <pc:chgData name="박종혁" userId="9a5a0167-184b-4d0d-9c4f-b8356950dc1b" providerId="ADAL" clId="{AC6C0D1D-D1E8-4C7C-8382-11CB0EF89F18}" dt="2021-05-24T07:50:54.188" v="1979" actId="20578"/>
        <pc:sldMkLst>
          <pc:docMk/>
          <pc:sldMk cId="2679014838" sldId="312"/>
        </pc:sldMkLst>
      </pc:sldChg>
      <pc:sldChg chg="modSp mod modTransition modNotesTx">
        <pc:chgData name="박종혁" userId="9a5a0167-184b-4d0d-9c4f-b8356950dc1b" providerId="ADAL" clId="{AC6C0D1D-D1E8-4C7C-8382-11CB0EF89F18}" dt="2021-05-25T02:51:46.874" v="3148" actId="20577"/>
        <pc:sldMkLst>
          <pc:docMk/>
          <pc:sldMk cId="722037715" sldId="315"/>
        </pc:sldMkLst>
        <pc:spChg chg="mod">
          <ac:chgData name="박종혁" userId="9a5a0167-184b-4d0d-9c4f-b8356950dc1b" providerId="ADAL" clId="{AC6C0D1D-D1E8-4C7C-8382-11CB0EF89F18}" dt="2021-05-25T02:51:46.874" v="3148" actId="20577"/>
          <ac:spMkLst>
            <pc:docMk/>
            <pc:sldMk cId="722037715" sldId="315"/>
            <ac:spMk id="381" creationId="{00000000-0000-0000-0000-000000000000}"/>
          </ac:spMkLst>
        </pc:spChg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3555439755" sldId="316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2754710152" sldId="317"/>
        </pc:sldMkLst>
      </pc:sldChg>
      <pc:sldChg chg="addSp delSp modSp mod modTransition modAnim modNotesTx">
        <pc:chgData name="박종혁" userId="9a5a0167-184b-4d0d-9c4f-b8356950dc1b" providerId="ADAL" clId="{AC6C0D1D-D1E8-4C7C-8382-11CB0EF89F18}" dt="2021-05-24T07:49:30.128" v="1974"/>
        <pc:sldMkLst>
          <pc:docMk/>
          <pc:sldMk cId="979283201" sldId="318"/>
        </pc:sldMkLst>
        <pc:spChg chg="mod topLvl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9" creationId="{BA6C9BD3-470E-4CB0-93B9-CB3CAEB87123}"/>
          </ac:spMkLst>
        </pc:spChg>
        <pc:spChg chg="mod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11" creationId="{0A29BC7D-30CC-4634-AEB4-815FF36AD7D7}"/>
          </ac:spMkLst>
        </pc:spChg>
        <pc:spChg chg="mod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12" creationId="{856BEE34-A1EA-427C-965E-9783D371A887}"/>
          </ac:spMkLst>
        </pc:spChg>
        <pc:spChg chg="mod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13" creationId="{2987B7CC-2064-4CBF-B992-0F7AD52066EC}"/>
          </ac:spMkLst>
        </pc:spChg>
        <pc:spChg chg="mod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14" creationId="{42D2F197-1D4A-48F3-9BC4-5F14E10E5E9B}"/>
          </ac:spMkLst>
        </pc:spChg>
        <pc:spChg chg="mod topLvl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33" creationId="{28D7ED46-7420-45CC-81B6-C0E10595857E}"/>
          </ac:spMkLst>
        </pc:spChg>
        <pc:spChg chg="mod topLvl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35" creationId="{081CD533-BDFA-42E2-B71A-640AAD651FCB}"/>
          </ac:spMkLst>
        </pc:spChg>
        <pc:spChg chg="del mod topLvl">
          <ac:chgData name="박종혁" userId="9a5a0167-184b-4d0d-9c4f-b8356950dc1b" providerId="ADAL" clId="{AC6C0D1D-D1E8-4C7C-8382-11CB0EF89F18}" dt="2021-05-24T06:31:43.652" v="78" actId="478"/>
          <ac:spMkLst>
            <pc:docMk/>
            <pc:sldMk cId="979283201" sldId="318"/>
            <ac:spMk id="36" creationId="{6B2ACA83-C540-477A-94CE-123B9C96621E}"/>
          </ac:spMkLst>
        </pc:spChg>
        <pc:spChg chg="mod topLvl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38" creationId="{3DBF2B08-3999-40F2-A01E-6305C2B77295}"/>
          </ac:spMkLst>
        </pc:spChg>
        <pc:spChg chg="add mod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60" creationId="{FE12A299-F68D-440A-9372-2D793E7B5B3E}"/>
          </ac:spMkLst>
        </pc:spChg>
        <pc:spChg chg="mod topLvl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62" creationId="{57E7E483-0E94-4FDE-93B4-007E6AD960F7}"/>
          </ac:spMkLst>
        </pc:spChg>
        <pc:spChg chg="mod topLvl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63" creationId="{DA84E149-E92C-4EC9-A47A-159BDEA60F2F}"/>
          </ac:spMkLst>
        </pc:spChg>
        <pc:spChg chg="add mod topLvl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68" creationId="{22C7B634-D469-4B83-AA77-01498C812EC1}"/>
          </ac:spMkLst>
        </pc:spChg>
        <pc:spChg chg="add mod topLvl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69" creationId="{55C6D825-CCE5-4D93-A71E-1787179904F9}"/>
          </ac:spMkLst>
        </pc:spChg>
        <pc:spChg chg="mod topLvl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78" creationId="{A79A1A36-5066-4D8B-8ADE-5EA4C0573A25}"/>
          </ac:spMkLst>
        </pc:spChg>
        <pc:spChg chg="add mod topLvl">
          <ac:chgData name="박종혁" userId="9a5a0167-184b-4d0d-9c4f-b8356950dc1b" providerId="ADAL" clId="{AC6C0D1D-D1E8-4C7C-8382-11CB0EF89F18}" dt="2021-05-24T07:48:18.358" v="1965" actId="165"/>
          <ac:spMkLst>
            <pc:docMk/>
            <pc:sldMk cId="979283201" sldId="318"/>
            <ac:spMk id="81" creationId="{347CD29B-D1D8-4DC7-9BCE-4F925267333D}"/>
          </ac:spMkLst>
        </pc:spChg>
        <pc:spChg chg="mod topLvl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113" creationId="{27260CD5-0DB0-4EEB-BAB4-3F206EE93975}"/>
          </ac:spMkLst>
        </pc:spChg>
        <pc:spChg chg="mod topLvl">
          <ac:chgData name="박종혁" userId="9a5a0167-184b-4d0d-9c4f-b8356950dc1b" providerId="ADAL" clId="{AC6C0D1D-D1E8-4C7C-8382-11CB0EF89F18}" dt="2021-05-24T07:48:25.967" v="1968" actId="165"/>
          <ac:spMkLst>
            <pc:docMk/>
            <pc:sldMk cId="979283201" sldId="318"/>
            <ac:spMk id="114" creationId="{19257C77-0328-49DA-9C5A-1CE6EEC5B33E}"/>
          </ac:spMkLst>
        </pc:spChg>
        <pc:grpChg chg="mod topLvl">
          <ac:chgData name="박종혁" userId="9a5a0167-184b-4d0d-9c4f-b8356950dc1b" providerId="ADAL" clId="{AC6C0D1D-D1E8-4C7C-8382-11CB0EF89F18}" dt="2021-05-24T07:48:25.967" v="1968" actId="165"/>
          <ac:grpSpMkLst>
            <pc:docMk/>
            <pc:sldMk cId="979283201" sldId="318"/>
            <ac:grpSpMk id="10" creationId="{BF202DB6-7B92-4E77-90A0-D23A5EC8BBC5}"/>
          </ac:grpSpMkLst>
        </pc:grpChg>
        <pc:grpChg chg="add del mod">
          <ac:chgData name="박종혁" userId="9a5a0167-184b-4d0d-9c4f-b8356950dc1b" providerId="ADAL" clId="{AC6C0D1D-D1E8-4C7C-8382-11CB0EF89F18}" dt="2021-05-24T06:34:36.903" v="199" actId="165"/>
          <ac:grpSpMkLst>
            <pc:docMk/>
            <pc:sldMk cId="979283201" sldId="318"/>
            <ac:grpSpMk id="58" creationId="{734566EE-258F-442A-8765-0ACF0AED5B37}"/>
          </ac:grpSpMkLst>
        </pc:grpChg>
        <pc:grpChg chg="add mod topLvl">
          <ac:chgData name="박종혁" userId="9a5a0167-184b-4d0d-9c4f-b8356950dc1b" providerId="ADAL" clId="{AC6C0D1D-D1E8-4C7C-8382-11CB0EF89F18}" dt="2021-05-24T07:48:25.967" v="1968" actId="165"/>
          <ac:grpSpMkLst>
            <pc:docMk/>
            <pc:sldMk cId="979283201" sldId="318"/>
            <ac:grpSpMk id="61" creationId="{8CCD3FD2-9BBE-49FE-810D-83324D8C57CA}"/>
          </ac:grpSpMkLst>
        </pc:grpChg>
        <pc:grpChg chg="add mod topLvl">
          <ac:chgData name="박종혁" userId="9a5a0167-184b-4d0d-9c4f-b8356950dc1b" providerId="ADAL" clId="{AC6C0D1D-D1E8-4C7C-8382-11CB0EF89F18}" dt="2021-05-24T07:48:25.967" v="1968" actId="165"/>
          <ac:grpSpMkLst>
            <pc:docMk/>
            <pc:sldMk cId="979283201" sldId="318"/>
            <ac:grpSpMk id="66" creationId="{003F655F-9C8E-4619-AA81-FEF5A7387FE8}"/>
          </ac:grpSpMkLst>
        </pc:grpChg>
        <pc:grpChg chg="add del mod topLvl">
          <ac:chgData name="박종혁" userId="9a5a0167-184b-4d0d-9c4f-b8356950dc1b" providerId="ADAL" clId="{AC6C0D1D-D1E8-4C7C-8382-11CB0EF89F18}" dt="2021-05-24T07:48:25.967" v="1968" actId="165"/>
          <ac:grpSpMkLst>
            <pc:docMk/>
            <pc:sldMk cId="979283201" sldId="318"/>
            <ac:grpSpMk id="67" creationId="{7434E933-82A8-4FC3-A1B4-C34F2F1A096F}"/>
          </ac:grpSpMkLst>
        </pc:grpChg>
        <pc:grpChg chg="add del mod">
          <ac:chgData name="박종혁" userId="9a5a0167-184b-4d0d-9c4f-b8356950dc1b" providerId="ADAL" clId="{AC6C0D1D-D1E8-4C7C-8382-11CB0EF89F18}" dt="2021-05-24T07:48:18.358" v="1965" actId="165"/>
          <ac:grpSpMkLst>
            <pc:docMk/>
            <pc:sldMk cId="979283201" sldId="318"/>
            <ac:grpSpMk id="70" creationId="{5C435FF1-D922-4B72-A833-96134D46FA34}"/>
          </ac:grpSpMkLst>
        </pc:grpChg>
        <pc:grpChg chg="add del mod">
          <ac:chgData name="박종혁" userId="9a5a0167-184b-4d0d-9c4f-b8356950dc1b" providerId="ADAL" clId="{AC6C0D1D-D1E8-4C7C-8382-11CB0EF89F18}" dt="2021-05-24T06:45:19.397" v="236" actId="478"/>
          <ac:grpSpMkLst>
            <pc:docMk/>
            <pc:sldMk cId="979283201" sldId="318"/>
            <ac:grpSpMk id="76" creationId="{BD87048F-F888-4C5D-B5DB-7582091B7BC0}"/>
          </ac:grpSpMkLst>
        </pc:grpChg>
        <pc:grpChg chg="del">
          <ac:chgData name="박종혁" userId="9a5a0167-184b-4d0d-9c4f-b8356950dc1b" providerId="ADAL" clId="{AC6C0D1D-D1E8-4C7C-8382-11CB0EF89F18}" dt="2021-05-24T06:14:07.987" v="5" actId="165"/>
          <ac:grpSpMkLst>
            <pc:docMk/>
            <pc:sldMk cId="979283201" sldId="318"/>
            <ac:grpSpMk id="363" creationId="{3C567509-63DB-46C8-8BDC-4D33D596B479}"/>
          </ac:grpSpMkLst>
        </pc:grpChg>
        <pc:picChg chg="mod topLvl">
          <ac:chgData name="박종혁" userId="9a5a0167-184b-4d0d-9c4f-b8356950dc1b" providerId="ADAL" clId="{AC6C0D1D-D1E8-4C7C-8382-11CB0EF89F18}" dt="2021-05-24T07:48:25.967" v="1968" actId="165"/>
          <ac:picMkLst>
            <pc:docMk/>
            <pc:sldMk cId="979283201" sldId="318"/>
            <ac:picMk id="18" creationId="{F4C325AC-2E34-4A7F-BB44-040C81465DF2}"/>
          </ac:picMkLst>
        </pc:picChg>
        <pc:picChg chg="mod topLvl modCrop">
          <ac:chgData name="박종혁" userId="9a5a0167-184b-4d0d-9c4f-b8356950dc1b" providerId="ADAL" clId="{AC6C0D1D-D1E8-4C7C-8382-11CB0EF89F18}" dt="2021-05-24T07:48:25.967" v="1968" actId="165"/>
          <ac:picMkLst>
            <pc:docMk/>
            <pc:sldMk cId="979283201" sldId="318"/>
            <ac:picMk id="19" creationId="{C7FE55E3-A981-4504-973D-8FB8AEBA30B5}"/>
          </ac:picMkLst>
        </pc:picChg>
        <pc:picChg chg="mod topLvl">
          <ac:chgData name="박종혁" userId="9a5a0167-184b-4d0d-9c4f-b8356950dc1b" providerId="ADAL" clId="{AC6C0D1D-D1E8-4C7C-8382-11CB0EF89F18}" dt="2021-05-24T07:48:25.967" v="1968" actId="165"/>
          <ac:picMkLst>
            <pc:docMk/>
            <pc:sldMk cId="979283201" sldId="318"/>
            <ac:picMk id="40" creationId="{81674EC8-3917-4533-818D-92E43D0EFCB9}"/>
          </ac:picMkLst>
        </pc:picChg>
        <pc:picChg chg="del mod topLvl">
          <ac:chgData name="박종혁" userId="9a5a0167-184b-4d0d-9c4f-b8356950dc1b" providerId="ADAL" clId="{AC6C0D1D-D1E8-4C7C-8382-11CB0EF89F18}" dt="2021-05-24T06:45:19.397" v="236" actId="478"/>
          <ac:picMkLst>
            <pc:docMk/>
            <pc:sldMk cId="979283201" sldId="318"/>
            <ac:picMk id="77" creationId="{B89A971A-31DB-4168-98D7-DD7262BA503F}"/>
          </ac:picMkLst>
        </pc:picChg>
        <pc:cxnChg chg="mod topLvl">
          <ac:chgData name="박종혁" userId="9a5a0167-184b-4d0d-9c4f-b8356950dc1b" providerId="ADAL" clId="{AC6C0D1D-D1E8-4C7C-8382-11CB0EF89F18}" dt="2021-05-24T07:48:25.967" v="1968" actId="165"/>
          <ac:cxnSpMkLst>
            <pc:docMk/>
            <pc:sldMk cId="979283201" sldId="318"/>
            <ac:cxnSpMk id="31" creationId="{E6B5239D-CA90-4F76-8AA6-0C87E43A8E4A}"/>
          </ac:cxnSpMkLst>
        </pc:cxnChg>
        <pc:cxnChg chg="mod topLvl">
          <ac:chgData name="박종혁" userId="9a5a0167-184b-4d0d-9c4f-b8356950dc1b" providerId="ADAL" clId="{AC6C0D1D-D1E8-4C7C-8382-11CB0EF89F18}" dt="2021-05-24T07:48:25.967" v="1968" actId="165"/>
          <ac:cxnSpMkLst>
            <pc:docMk/>
            <pc:sldMk cId="979283201" sldId="318"/>
            <ac:cxnSpMk id="34" creationId="{246D4DB3-DDC2-4BD6-9973-028330AA8F5F}"/>
          </ac:cxnSpMkLst>
        </pc:cxnChg>
        <pc:cxnChg chg="mod topLvl">
          <ac:chgData name="박종혁" userId="9a5a0167-184b-4d0d-9c4f-b8356950dc1b" providerId="ADAL" clId="{AC6C0D1D-D1E8-4C7C-8382-11CB0EF89F18}" dt="2021-05-24T07:48:25.967" v="1968" actId="165"/>
          <ac:cxnSpMkLst>
            <pc:docMk/>
            <pc:sldMk cId="979283201" sldId="318"/>
            <ac:cxnSpMk id="75" creationId="{F7D2D4AC-DDA4-4C10-9337-99AB238C0D91}"/>
          </ac:cxnSpMkLst>
        </pc:cxnChg>
        <pc:cxnChg chg="mod topLvl">
          <ac:chgData name="박종혁" userId="9a5a0167-184b-4d0d-9c4f-b8356950dc1b" providerId="ADAL" clId="{AC6C0D1D-D1E8-4C7C-8382-11CB0EF89F18}" dt="2021-05-24T07:48:25.967" v="1968" actId="165"/>
          <ac:cxnSpMkLst>
            <pc:docMk/>
            <pc:sldMk cId="979283201" sldId="318"/>
            <ac:cxnSpMk id="87" creationId="{2FF5844B-E0EA-4F31-BDD2-EED3020504E3}"/>
          </ac:cxnSpMkLst>
        </pc:cxnChg>
        <pc:cxnChg chg="mod topLvl">
          <ac:chgData name="박종혁" userId="9a5a0167-184b-4d0d-9c4f-b8356950dc1b" providerId="ADAL" clId="{AC6C0D1D-D1E8-4C7C-8382-11CB0EF89F18}" dt="2021-05-24T07:48:25.967" v="1968" actId="165"/>
          <ac:cxnSpMkLst>
            <pc:docMk/>
            <pc:sldMk cId="979283201" sldId="318"/>
            <ac:cxnSpMk id="95" creationId="{46EFC678-8328-4C2F-B040-DD5D8CF8C915}"/>
          </ac:cxnSpMkLst>
        </pc:cxnChg>
        <pc:cxnChg chg="mod topLvl">
          <ac:chgData name="박종혁" userId="9a5a0167-184b-4d0d-9c4f-b8356950dc1b" providerId="ADAL" clId="{AC6C0D1D-D1E8-4C7C-8382-11CB0EF89F18}" dt="2021-05-24T07:48:25.967" v="1968" actId="165"/>
          <ac:cxnSpMkLst>
            <pc:docMk/>
            <pc:sldMk cId="979283201" sldId="318"/>
            <ac:cxnSpMk id="103" creationId="{4BA1F0E3-3502-4F9D-8485-9A68439C369C}"/>
          </ac:cxnSpMkLst>
        </pc:cxnChg>
      </pc:sldChg>
      <pc:sldChg chg="ord modTransition">
        <pc:chgData name="박종혁" userId="9a5a0167-184b-4d0d-9c4f-b8356950dc1b" providerId="ADAL" clId="{AC6C0D1D-D1E8-4C7C-8382-11CB0EF89F18}" dt="2021-05-24T07:45:36.115" v="1951"/>
        <pc:sldMkLst>
          <pc:docMk/>
          <pc:sldMk cId="1024430388" sldId="319"/>
        </pc:sldMkLst>
      </pc:sldChg>
      <pc:sldChg chg="addSp delSp modSp mod modTransition modNotesTx">
        <pc:chgData name="박종혁" userId="9a5a0167-184b-4d0d-9c4f-b8356950dc1b" providerId="ADAL" clId="{AC6C0D1D-D1E8-4C7C-8382-11CB0EF89F18}" dt="2021-05-25T04:27:55.747" v="3206" actId="21"/>
        <pc:sldMkLst>
          <pc:docMk/>
          <pc:sldMk cId="1656869235" sldId="320"/>
        </pc:sldMkLst>
        <pc:spChg chg="mod">
          <ac:chgData name="박종혁" userId="9a5a0167-184b-4d0d-9c4f-b8356950dc1b" providerId="ADAL" clId="{AC6C0D1D-D1E8-4C7C-8382-11CB0EF89F18}" dt="2021-05-25T04:27:55.747" v="3206" actId="21"/>
          <ac:spMkLst>
            <pc:docMk/>
            <pc:sldMk cId="1656869235" sldId="320"/>
            <ac:spMk id="381" creationId="{00000000-0000-0000-0000-000000000000}"/>
          </ac:spMkLst>
        </pc:spChg>
        <pc:picChg chg="add del mod modCrop">
          <ac:chgData name="박종혁" userId="9a5a0167-184b-4d0d-9c4f-b8356950dc1b" providerId="ADAL" clId="{AC6C0D1D-D1E8-4C7C-8382-11CB0EF89F18}" dt="2021-05-25T02:54:37.809" v="3205" actId="478"/>
          <ac:picMkLst>
            <pc:docMk/>
            <pc:sldMk cId="1656869235" sldId="320"/>
            <ac:picMk id="3" creationId="{F181EEF1-2915-4F2C-8639-783FC4754011}"/>
          </ac:picMkLst>
        </pc:picChg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607795245" sldId="321"/>
        </pc:sldMkLst>
      </pc:sldChg>
      <pc:sldChg chg="modTransition">
        <pc:chgData name="박종혁" userId="9a5a0167-184b-4d0d-9c4f-b8356950dc1b" providerId="ADAL" clId="{AC6C0D1D-D1E8-4C7C-8382-11CB0EF89F18}" dt="2021-05-24T06:50:58.708" v="314"/>
        <pc:sldMkLst>
          <pc:docMk/>
          <pc:sldMk cId="1574077630" sldId="323"/>
        </pc:sldMkLst>
      </pc:sldChg>
      <pc:sldChg chg="addSp delSp modSp mod modTransition modAnim addCm delCm modNotesTx">
        <pc:chgData name="박종혁" userId="9a5a0167-184b-4d0d-9c4f-b8356950dc1b" providerId="ADAL" clId="{AC6C0D1D-D1E8-4C7C-8382-11CB0EF89F18}" dt="2021-05-24T07:45:56.150" v="1955" actId="1076"/>
        <pc:sldMkLst>
          <pc:docMk/>
          <pc:sldMk cId="2796042332" sldId="324"/>
        </pc:sldMkLst>
        <pc:spChg chg="add mod">
          <ac:chgData name="박종혁" userId="9a5a0167-184b-4d0d-9c4f-b8356950dc1b" providerId="ADAL" clId="{AC6C0D1D-D1E8-4C7C-8382-11CB0EF89F18}" dt="2021-05-24T07:31:49.112" v="1709" actId="1076"/>
          <ac:spMkLst>
            <pc:docMk/>
            <pc:sldMk cId="2796042332" sldId="324"/>
            <ac:spMk id="43" creationId="{D3E78C2C-F557-48EF-997B-7C5151B5B632}"/>
          </ac:spMkLst>
        </pc:spChg>
        <pc:spChg chg="mod">
          <ac:chgData name="박종혁" userId="9a5a0167-184b-4d0d-9c4f-b8356950dc1b" providerId="ADAL" clId="{AC6C0D1D-D1E8-4C7C-8382-11CB0EF89F18}" dt="2021-05-24T06:54:01.072" v="328" actId="164"/>
          <ac:spMkLst>
            <pc:docMk/>
            <pc:sldMk cId="2796042332" sldId="324"/>
            <ac:spMk id="44" creationId="{8A3E4171-2990-48FE-AABC-197653BC0974}"/>
          </ac:spMkLst>
        </pc:spChg>
        <pc:spChg chg="mod">
          <ac:chgData name="박종혁" userId="9a5a0167-184b-4d0d-9c4f-b8356950dc1b" providerId="ADAL" clId="{AC6C0D1D-D1E8-4C7C-8382-11CB0EF89F18}" dt="2021-05-24T06:54:01.072" v="328" actId="164"/>
          <ac:spMkLst>
            <pc:docMk/>
            <pc:sldMk cId="2796042332" sldId="324"/>
            <ac:spMk id="45" creationId="{59A1FE60-6029-440C-9280-3FFDF8E2EC89}"/>
          </ac:spMkLst>
        </pc:spChg>
        <pc:spChg chg="mod">
          <ac:chgData name="박종혁" userId="9a5a0167-184b-4d0d-9c4f-b8356950dc1b" providerId="ADAL" clId="{AC6C0D1D-D1E8-4C7C-8382-11CB0EF89F18}" dt="2021-05-24T06:54:01.072" v="328" actId="164"/>
          <ac:spMkLst>
            <pc:docMk/>
            <pc:sldMk cId="2796042332" sldId="324"/>
            <ac:spMk id="46" creationId="{24303F15-682F-4726-9821-2DE36AA5A835}"/>
          </ac:spMkLst>
        </pc:spChg>
        <pc:spChg chg="mod">
          <ac:chgData name="박종혁" userId="9a5a0167-184b-4d0d-9c4f-b8356950dc1b" providerId="ADAL" clId="{AC6C0D1D-D1E8-4C7C-8382-11CB0EF89F18}" dt="2021-05-24T06:54:48.089" v="412" actId="20577"/>
          <ac:spMkLst>
            <pc:docMk/>
            <pc:sldMk cId="2796042332" sldId="324"/>
            <ac:spMk id="47" creationId="{BA81B549-7AD6-49D3-B3F6-6C42C5EFDBA0}"/>
          </ac:spMkLst>
        </pc:spChg>
        <pc:spChg chg="del mod">
          <ac:chgData name="박종혁" userId="9a5a0167-184b-4d0d-9c4f-b8356950dc1b" providerId="ADAL" clId="{AC6C0D1D-D1E8-4C7C-8382-11CB0EF89F18}" dt="2021-05-24T07:24:38.686" v="1588" actId="478"/>
          <ac:spMkLst>
            <pc:docMk/>
            <pc:sldMk cId="2796042332" sldId="324"/>
            <ac:spMk id="49" creationId="{8A1D4143-B476-4285-8F9C-0FC59D63DDFF}"/>
          </ac:spMkLst>
        </pc:spChg>
        <pc:spChg chg="del mod">
          <ac:chgData name="박종혁" userId="9a5a0167-184b-4d0d-9c4f-b8356950dc1b" providerId="ADAL" clId="{AC6C0D1D-D1E8-4C7C-8382-11CB0EF89F18}" dt="2021-05-24T07:24:37.478" v="1587" actId="478"/>
          <ac:spMkLst>
            <pc:docMk/>
            <pc:sldMk cId="2796042332" sldId="324"/>
            <ac:spMk id="50" creationId="{8B413810-9035-47F8-81E7-0B9E030FAFDB}"/>
          </ac:spMkLst>
        </pc:spChg>
        <pc:spChg chg="add del mod">
          <ac:chgData name="박종혁" userId="9a5a0167-184b-4d0d-9c4f-b8356950dc1b" providerId="ADAL" clId="{AC6C0D1D-D1E8-4C7C-8382-11CB0EF89F18}" dt="2021-05-24T07:28:37.565" v="1638" actId="478"/>
          <ac:spMkLst>
            <pc:docMk/>
            <pc:sldMk cId="2796042332" sldId="324"/>
            <ac:spMk id="51" creationId="{8A28CF18-4EFE-4108-B24E-3D9DF02A3627}"/>
          </ac:spMkLst>
        </pc:spChg>
        <pc:spChg chg="del mod">
          <ac:chgData name="박종혁" userId="9a5a0167-184b-4d0d-9c4f-b8356950dc1b" providerId="ADAL" clId="{AC6C0D1D-D1E8-4C7C-8382-11CB0EF89F18}" dt="2021-05-24T07:24:26.852" v="1586" actId="478"/>
          <ac:spMkLst>
            <pc:docMk/>
            <pc:sldMk cId="2796042332" sldId="324"/>
            <ac:spMk id="52" creationId="{2CC86A6C-93BD-41DA-8FAB-9BD408B0989D}"/>
          </ac:spMkLst>
        </pc:spChg>
        <pc:spChg chg="del mod">
          <ac:chgData name="박종혁" userId="9a5a0167-184b-4d0d-9c4f-b8356950dc1b" providerId="ADAL" clId="{AC6C0D1D-D1E8-4C7C-8382-11CB0EF89F18}" dt="2021-05-24T07:24:24.339" v="1585" actId="478"/>
          <ac:spMkLst>
            <pc:docMk/>
            <pc:sldMk cId="2796042332" sldId="324"/>
            <ac:spMk id="53" creationId="{E51D0337-BECA-41A1-BE74-DEB30D95D677}"/>
          </ac:spMkLst>
        </pc:spChg>
        <pc:spChg chg="mod topLvl">
          <ac:chgData name="박종혁" userId="9a5a0167-184b-4d0d-9c4f-b8356950dc1b" providerId="ADAL" clId="{AC6C0D1D-D1E8-4C7C-8382-11CB0EF89F18}" dt="2021-05-24T07:45:56.150" v="1955" actId="1076"/>
          <ac:spMkLst>
            <pc:docMk/>
            <pc:sldMk cId="2796042332" sldId="324"/>
            <ac:spMk id="54" creationId="{42C2152B-955E-494B-B35F-7B4B73E8A695}"/>
          </ac:spMkLst>
        </pc:spChg>
        <pc:spChg chg="mod topLvl">
          <ac:chgData name="박종혁" userId="9a5a0167-184b-4d0d-9c4f-b8356950dc1b" providerId="ADAL" clId="{AC6C0D1D-D1E8-4C7C-8382-11CB0EF89F18}" dt="2021-05-24T07:45:56.150" v="1955" actId="1076"/>
          <ac:spMkLst>
            <pc:docMk/>
            <pc:sldMk cId="2796042332" sldId="324"/>
            <ac:spMk id="55" creationId="{50757BBB-DF2E-4521-AF0F-E51C2467A882}"/>
          </ac:spMkLst>
        </pc:spChg>
        <pc:spChg chg="add del mod">
          <ac:chgData name="박종혁" userId="9a5a0167-184b-4d0d-9c4f-b8356950dc1b" providerId="ADAL" clId="{AC6C0D1D-D1E8-4C7C-8382-11CB0EF89F18}" dt="2021-05-24T07:28:36.163" v="1637" actId="478"/>
          <ac:spMkLst>
            <pc:docMk/>
            <pc:sldMk cId="2796042332" sldId="324"/>
            <ac:spMk id="56" creationId="{A35A9EEA-A43E-4A70-BDD9-8EAE7657DEBA}"/>
          </ac:spMkLst>
        </pc:spChg>
        <pc:spChg chg="add mod">
          <ac:chgData name="박종혁" userId="9a5a0167-184b-4d0d-9c4f-b8356950dc1b" providerId="ADAL" clId="{AC6C0D1D-D1E8-4C7C-8382-11CB0EF89F18}" dt="2021-05-24T07:45:56.150" v="1955" actId="1076"/>
          <ac:spMkLst>
            <pc:docMk/>
            <pc:sldMk cId="2796042332" sldId="324"/>
            <ac:spMk id="60" creationId="{5BE5CB1F-DBF0-470A-8715-5397CE6629A3}"/>
          </ac:spMkLst>
        </pc:spChg>
        <pc:spChg chg="add mod">
          <ac:chgData name="박종혁" userId="9a5a0167-184b-4d0d-9c4f-b8356950dc1b" providerId="ADAL" clId="{AC6C0D1D-D1E8-4C7C-8382-11CB0EF89F18}" dt="2021-05-24T07:45:56.150" v="1955" actId="1076"/>
          <ac:spMkLst>
            <pc:docMk/>
            <pc:sldMk cId="2796042332" sldId="324"/>
            <ac:spMk id="62" creationId="{EC3526EC-D97E-4F08-8CB7-B88976804F2B}"/>
          </ac:spMkLst>
        </pc:spChg>
        <pc:spChg chg="add mod">
          <ac:chgData name="박종혁" userId="9a5a0167-184b-4d0d-9c4f-b8356950dc1b" providerId="ADAL" clId="{AC6C0D1D-D1E8-4C7C-8382-11CB0EF89F18}" dt="2021-05-24T07:45:56.150" v="1955" actId="1076"/>
          <ac:spMkLst>
            <pc:docMk/>
            <pc:sldMk cId="2796042332" sldId="324"/>
            <ac:spMk id="63" creationId="{378C3B88-DEEA-4BC2-8669-7D423D18ACB3}"/>
          </ac:spMkLst>
        </pc:spChg>
        <pc:spChg chg="add mod">
          <ac:chgData name="박종혁" userId="9a5a0167-184b-4d0d-9c4f-b8356950dc1b" providerId="ADAL" clId="{AC6C0D1D-D1E8-4C7C-8382-11CB0EF89F18}" dt="2021-05-24T07:45:56.150" v="1955" actId="1076"/>
          <ac:spMkLst>
            <pc:docMk/>
            <pc:sldMk cId="2796042332" sldId="324"/>
            <ac:spMk id="65" creationId="{EDA857FD-6141-43F8-A938-36BDFC48439C}"/>
          </ac:spMkLst>
        </pc:spChg>
        <pc:spChg chg="add mod">
          <ac:chgData name="박종혁" userId="9a5a0167-184b-4d0d-9c4f-b8356950dc1b" providerId="ADAL" clId="{AC6C0D1D-D1E8-4C7C-8382-11CB0EF89F18}" dt="2021-05-24T07:45:56.150" v="1955" actId="1076"/>
          <ac:spMkLst>
            <pc:docMk/>
            <pc:sldMk cId="2796042332" sldId="324"/>
            <ac:spMk id="73" creationId="{95E01971-F155-45D8-B6B3-ABDD0F8C91E4}"/>
          </ac:spMkLst>
        </pc:spChg>
        <pc:spChg chg="add mod">
          <ac:chgData name="박종혁" userId="9a5a0167-184b-4d0d-9c4f-b8356950dc1b" providerId="ADAL" clId="{AC6C0D1D-D1E8-4C7C-8382-11CB0EF89F18}" dt="2021-05-24T07:45:56.150" v="1955" actId="1076"/>
          <ac:spMkLst>
            <pc:docMk/>
            <pc:sldMk cId="2796042332" sldId="324"/>
            <ac:spMk id="74" creationId="{FF1D6BAB-1990-4265-91CB-3034CEBAA9C2}"/>
          </ac:spMkLst>
        </pc:spChg>
        <pc:spChg chg="add mod">
          <ac:chgData name="박종혁" userId="9a5a0167-184b-4d0d-9c4f-b8356950dc1b" providerId="ADAL" clId="{AC6C0D1D-D1E8-4C7C-8382-11CB0EF89F18}" dt="2021-05-24T07:45:56.150" v="1955" actId="1076"/>
          <ac:spMkLst>
            <pc:docMk/>
            <pc:sldMk cId="2796042332" sldId="324"/>
            <ac:spMk id="75" creationId="{B2D3C099-11B6-43A0-B25E-A30713778653}"/>
          </ac:spMkLst>
        </pc:spChg>
        <pc:spChg chg="add mod">
          <ac:chgData name="박종혁" userId="9a5a0167-184b-4d0d-9c4f-b8356950dc1b" providerId="ADAL" clId="{AC6C0D1D-D1E8-4C7C-8382-11CB0EF89F18}" dt="2021-05-24T07:45:56.150" v="1955" actId="1076"/>
          <ac:spMkLst>
            <pc:docMk/>
            <pc:sldMk cId="2796042332" sldId="324"/>
            <ac:spMk id="77" creationId="{63B795B6-CA59-4C04-B006-A3612FD125C3}"/>
          </ac:spMkLst>
        </pc:spChg>
        <pc:spChg chg="mod">
          <ac:chgData name="박종혁" userId="9a5a0167-184b-4d0d-9c4f-b8356950dc1b" providerId="ADAL" clId="{AC6C0D1D-D1E8-4C7C-8382-11CB0EF89F18}" dt="2021-05-24T06:54:01.072" v="328" actId="164"/>
          <ac:spMkLst>
            <pc:docMk/>
            <pc:sldMk cId="2796042332" sldId="324"/>
            <ac:spMk id="265" creationId="{00000000-0000-0000-0000-000000000000}"/>
          </ac:spMkLst>
        </pc:spChg>
        <pc:spChg chg="del mod">
          <ac:chgData name="박종혁" userId="9a5a0167-184b-4d0d-9c4f-b8356950dc1b" providerId="ADAL" clId="{AC6C0D1D-D1E8-4C7C-8382-11CB0EF89F18}" dt="2021-05-24T06:53:51.656" v="326" actId="478"/>
          <ac:spMkLst>
            <pc:docMk/>
            <pc:sldMk cId="2796042332" sldId="324"/>
            <ac:spMk id="266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4:01.072" v="328" actId="164"/>
          <ac:spMkLst>
            <pc:docMk/>
            <pc:sldMk cId="2796042332" sldId="324"/>
            <ac:spMk id="268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4:01.072" v="328" actId="164"/>
          <ac:spMkLst>
            <pc:docMk/>
            <pc:sldMk cId="2796042332" sldId="324"/>
            <ac:spMk id="270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4:01.072" v="328" actId="164"/>
          <ac:spMkLst>
            <pc:docMk/>
            <pc:sldMk cId="2796042332" sldId="324"/>
            <ac:spMk id="272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4:01.072" v="328" actId="164"/>
          <ac:spMkLst>
            <pc:docMk/>
            <pc:sldMk cId="2796042332" sldId="324"/>
            <ac:spMk id="274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4:01.072" v="328" actId="164"/>
          <ac:spMkLst>
            <pc:docMk/>
            <pc:sldMk cId="2796042332" sldId="324"/>
            <ac:spMk id="276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4:01.072" v="328" actId="164"/>
          <ac:spMkLst>
            <pc:docMk/>
            <pc:sldMk cId="2796042332" sldId="324"/>
            <ac:spMk id="278" creationId="{00000000-0000-0000-0000-000000000000}"/>
          </ac:spMkLst>
        </pc:spChg>
        <pc:spChg chg="del mod">
          <ac:chgData name="박종혁" userId="9a5a0167-184b-4d0d-9c4f-b8356950dc1b" providerId="ADAL" clId="{AC6C0D1D-D1E8-4C7C-8382-11CB0EF89F18}" dt="2021-05-24T07:24:00.356" v="1577" actId="478"/>
          <ac:spMkLst>
            <pc:docMk/>
            <pc:sldMk cId="2796042332" sldId="324"/>
            <ac:spMk id="280" creationId="{00000000-0000-0000-0000-000000000000}"/>
          </ac:spMkLst>
        </pc:spChg>
        <pc:spChg chg="del mod">
          <ac:chgData name="박종혁" userId="9a5a0167-184b-4d0d-9c4f-b8356950dc1b" providerId="ADAL" clId="{AC6C0D1D-D1E8-4C7C-8382-11CB0EF89F18}" dt="2021-05-24T07:23:58.917" v="1576" actId="478"/>
          <ac:spMkLst>
            <pc:docMk/>
            <pc:sldMk cId="2796042332" sldId="324"/>
            <ac:spMk id="282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85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86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87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88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89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90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4:01.072" v="328" actId="164"/>
          <ac:spMkLst>
            <pc:docMk/>
            <pc:sldMk cId="2796042332" sldId="324"/>
            <ac:spMk id="291" creationId="{00000000-0000-0000-0000-000000000000}"/>
          </ac:spMkLst>
        </pc:spChg>
        <pc:spChg chg="del mod">
          <ac:chgData name="박종혁" userId="9a5a0167-184b-4d0d-9c4f-b8356950dc1b" providerId="ADAL" clId="{AC6C0D1D-D1E8-4C7C-8382-11CB0EF89F18}" dt="2021-05-24T07:24:02.061" v="1578" actId="478"/>
          <ac:spMkLst>
            <pc:docMk/>
            <pc:sldMk cId="2796042332" sldId="324"/>
            <ac:spMk id="293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94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95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96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97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98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299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300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301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303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304" creationId="{00000000-0000-0000-0000-000000000000}"/>
          </ac:spMkLst>
        </pc:spChg>
        <pc:spChg chg="mod">
          <ac:chgData name="박종혁" userId="9a5a0167-184b-4d0d-9c4f-b8356950dc1b" providerId="ADAL" clId="{AC6C0D1D-D1E8-4C7C-8382-11CB0EF89F18}" dt="2021-05-24T06:53:19.548" v="319" actId="207"/>
          <ac:spMkLst>
            <pc:docMk/>
            <pc:sldMk cId="2796042332" sldId="324"/>
            <ac:spMk id="305" creationId="{00000000-0000-0000-0000-000000000000}"/>
          </ac:spMkLst>
        </pc:spChg>
        <pc:grpChg chg="add del mod">
          <ac:chgData name="박종혁" userId="9a5a0167-184b-4d0d-9c4f-b8356950dc1b" providerId="ADAL" clId="{AC6C0D1D-D1E8-4C7C-8382-11CB0EF89F18}" dt="2021-05-24T07:24:13.031" v="1581" actId="478"/>
          <ac:grpSpMkLst>
            <pc:docMk/>
            <pc:sldMk cId="2796042332" sldId="324"/>
            <ac:grpSpMk id="2" creationId="{0C8DF52C-EC2C-4241-B024-BB949FFA207F}"/>
          </ac:grpSpMkLst>
        </pc:grpChg>
        <pc:grpChg chg="add del mod">
          <ac:chgData name="박종혁" userId="9a5a0167-184b-4d0d-9c4f-b8356950dc1b" providerId="ADAL" clId="{AC6C0D1D-D1E8-4C7C-8382-11CB0EF89F18}" dt="2021-05-24T07:44:49.052" v="1943" actId="165"/>
          <ac:grpSpMkLst>
            <pc:docMk/>
            <pc:sldMk cId="2796042332" sldId="324"/>
            <ac:grpSpMk id="48" creationId="{171B16C1-E362-42D6-8E1F-29AE0E307BE0}"/>
          </ac:grpSpMkLst>
        </pc:grpChg>
        <pc:grpChg chg="mod">
          <ac:chgData name="박종혁" userId="9a5a0167-184b-4d0d-9c4f-b8356950dc1b" providerId="ADAL" clId="{AC6C0D1D-D1E8-4C7C-8382-11CB0EF89F18}" dt="2021-05-24T06:54:01.072" v="328" actId="164"/>
          <ac:grpSpMkLst>
            <pc:docMk/>
            <pc:sldMk cId="2796042332" sldId="324"/>
            <ac:grpSpMk id="284" creationId="{00000000-0000-0000-0000-000000000000}"/>
          </ac:grpSpMkLst>
        </pc:grpChg>
        <pc:grpChg chg="mod">
          <ac:chgData name="박종혁" userId="9a5a0167-184b-4d0d-9c4f-b8356950dc1b" providerId="ADAL" clId="{AC6C0D1D-D1E8-4C7C-8382-11CB0EF89F18}" dt="2021-05-24T06:54:01.072" v="328" actId="164"/>
          <ac:grpSpMkLst>
            <pc:docMk/>
            <pc:sldMk cId="2796042332" sldId="324"/>
            <ac:grpSpMk id="292" creationId="{00000000-0000-0000-0000-000000000000}"/>
          </ac:grpSpMkLst>
        </pc:grpChg>
        <pc:grpChg chg="mod">
          <ac:chgData name="박종혁" userId="9a5a0167-184b-4d0d-9c4f-b8356950dc1b" providerId="ADAL" clId="{AC6C0D1D-D1E8-4C7C-8382-11CB0EF89F18}" dt="2021-05-24T06:54:01.072" v="328" actId="164"/>
          <ac:grpSpMkLst>
            <pc:docMk/>
            <pc:sldMk cId="2796042332" sldId="324"/>
            <ac:grpSpMk id="302" creationId="{00000000-0000-0000-0000-000000000000}"/>
          </ac:grpSpMkLst>
        </pc:grpChg>
        <pc:picChg chg="add del">
          <ac:chgData name="박종혁" userId="9a5a0167-184b-4d0d-9c4f-b8356950dc1b" providerId="ADAL" clId="{AC6C0D1D-D1E8-4C7C-8382-11CB0EF89F18}" dt="2021-05-24T07:40:42.964" v="1908" actId="22"/>
          <ac:picMkLst>
            <pc:docMk/>
            <pc:sldMk cId="2796042332" sldId="324"/>
            <ac:picMk id="28" creationId="{0956971D-6CAF-4353-95D4-13F16DDADAD4}"/>
          </ac:picMkLst>
        </pc:picChg>
        <pc:cxnChg chg="add del mod">
          <ac:chgData name="박종혁" userId="9a5a0167-184b-4d0d-9c4f-b8356950dc1b" providerId="ADAL" clId="{AC6C0D1D-D1E8-4C7C-8382-11CB0EF89F18}" dt="2021-05-24T07:27:00.490" v="1621" actId="11529"/>
          <ac:cxnSpMkLst>
            <pc:docMk/>
            <pc:sldMk cId="2796042332" sldId="324"/>
            <ac:cxnSpMk id="4" creationId="{1E362A1D-EEF4-4E2A-AB79-71298462FC39}"/>
          </ac:cxnSpMkLst>
        </pc:cxnChg>
        <pc:cxnChg chg="add mod">
          <ac:chgData name="박종혁" userId="9a5a0167-184b-4d0d-9c4f-b8356950dc1b" providerId="ADAL" clId="{AC6C0D1D-D1E8-4C7C-8382-11CB0EF89F18}" dt="2021-05-24T07:45:56.150" v="1955" actId="1076"/>
          <ac:cxnSpMkLst>
            <pc:docMk/>
            <pc:sldMk cId="2796042332" sldId="324"/>
            <ac:cxnSpMk id="61" creationId="{E976E979-D8AD-4C88-B7F3-E477148DD4E8}"/>
          </ac:cxnSpMkLst>
        </pc:cxnChg>
        <pc:cxnChg chg="add mod">
          <ac:chgData name="박종혁" userId="9a5a0167-184b-4d0d-9c4f-b8356950dc1b" providerId="ADAL" clId="{AC6C0D1D-D1E8-4C7C-8382-11CB0EF89F18}" dt="2021-05-24T07:45:56.150" v="1955" actId="1076"/>
          <ac:cxnSpMkLst>
            <pc:docMk/>
            <pc:sldMk cId="2796042332" sldId="324"/>
            <ac:cxnSpMk id="64" creationId="{1456BCCE-CD9C-4E0C-A306-0364AFC44100}"/>
          </ac:cxnSpMkLst>
        </pc:cxnChg>
        <pc:cxnChg chg="add mod">
          <ac:chgData name="박종혁" userId="9a5a0167-184b-4d0d-9c4f-b8356950dc1b" providerId="ADAL" clId="{AC6C0D1D-D1E8-4C7C-8382-11CB0EF89F18}" dt="2021-05-24T07:45:56.150" v="1955" actId="1076"/>
          <ac:cxnSpMkLst>
            <pc:docMk/>
            <pc:sldMk cId="2796042332" sldId="324"/>
            <ac:cxnSpMk id="66" creationId="{568CE9EB-6968-4DF2-B17C-74B77016443B}"/>
          </ac:cxnSpMkLst>
        </pc:cxnChg>
        <pc:cxnChg chg="add del mod">
          <ac:chgData name="박종혁" userId="9a5a0167-184b-4d0d-9c4f-b8356950dc1b" providerId="ADAL" clId="{AC6C0D1D-D1E8-4C7C-8382-11CB0EF89F18}" dt="2021-05-24T07:32:54.364" v="1722" actId="478"/>
          <ac:cxnSpMkLst>
            <pc:docMk/>
            <pc:sldMk cId="2796042332" sldId="324"/>
            <ac:cxnSpMk id="70" creationId="{95080563-0CC6-4845-846C-DB359E6D961E}"/>
          </ac:cxnSpMkLst>
        </pc:cxnChg>
        <pc:cxnChg chg="add mod">
          <ac:chgData name="박종혁" userId="9a5a0167-184b-4d0d-9c4f-b8356950dc1b" providerId="ADAL" clId="{AC6C0D1D-D1E8-4C7C-8382-11CB0EF89F18}" dt="2021-05-24T07:45:56.150" v="1955" actId="1076"/>
          <ac:cxnSpMkLst>
            <pc:docMk/>
            <pc:sldMk cId="2796042332" sldId="324"/>
            <ac:cxnSpMk id="76" creationId="{760DBA07-7EB5-437A-8BAC-E7A346FA5440}"/>
          </ac:cxnSpMkLst>
        </pc:cxnChg>
        <pc:cxnChg chg="mod">
          <ac:chgData name="박종혁" userId="9a5a0167-184b-4d0d-9c4f-b8356950dc1b" providerId="ADAL" clId="{AC6C0D1D-D1E8-4C7C-8382-11CB0EF89F18}" dt="2021-05-24T07:24:13.031" v="1581" actId="478"/>
          <ac:cxnSpMkLst>
            <pc:docMk/>
            <pc:sldMk cId="2796042332" sldId="324"/>
            <ac:cxnSpMk id="277" creationId="{00000000-0000-0000-0000-000000000000}"/>
          </ac:cxnSpMkLst>
        </pc:cxnChg>
        <pc:cxnChg chg="mod">
          <ac:chgData name="박종혁" userId="9a5a0167-184b-4d0d-9c4f-b8356950dc1b" providerId="ADAL" clId="{AC6C0D1D-D1E8-4C7C-8382-11CB0EF89F18}" dt="2021-05-24T07:24:13.031" v="1581" actId="478"/>
          <ac:cxnSpMkLst>
            <pc:docMk/>
            <pc:sldMk cId="2796042332" sldId="324"/>
            <ac:cxnSpMk id="279" creationId="{00000000-0000-0000-0000-000000000000}"/>
          </ac:cxnSpMkLst>
        </pc:cxnChg>
        <pc:cxnChg chg="mod">
          <ac:chgData name="박종혁" userId="9a5a0167-184b-4d0d-9c4f-b8356950dc1b" providerId="ADAL" clId="{AC6C0D1D-D1E8-4C7C-8382-11CB0EF89F18}" dt="2021-05-24T07:24:13.031" v="1581" actId="478"/>
          <ac:cxnSpMkLst>
            <pc:docMk/>
            <pc:sldMk cId="2796042332" sldId="324"/>
            <ac:cxnSpMk id="281" creationId="{00000000-0000-0000-0000-000000000000}"/>
          </ac:cxnSpMkLst>
        </pc:cxnChg>
        <pc:cxnChg chg="mod">
          <ac:chgData name="박종혁" userId="9a5a0167-184b-4d0d-9c4f-b8356950dc1b" providerId="ADAL" clId="{AC6C0D1D-D1E8-4C7C-8382-11CB0EF89F18}" dt="2021-05-24T07:24:13.031" v="1581" actId="478"/>
          <ac:cxnSpMkLst>
            <pc:docMk/>
            <pc:sldMk cId="2796042332" sldId="324"/>
            <ac:cxnSpMk id="283" creationId="{00000000-0000-0000-0000-000000000000}"/>
          </ac:cxnSpMkLst>
        </pc:cxnChg>
      </pc:sldChg>
      <pc:sldChg chg="modSp modTransition">
        <pc:chgData name="박종혁" userId="9a5a0167-184b-4d0d-9c4f-b8356950dc1b" providerId="ADAL" clId="{AC6C0D1D-D1E8-4C7C-8382-11CB0EF89F18}" dt="2021-05-24T07:46:52.360" v="1957" actId="2711"/>
        <pc:sldMkLst>
          <pc:docMk/>
          <pc:sldMk cId="438268407" sldId="326"/>
        </pc:sldMkLst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31" creationId="{73FC73E9-2610-40C7-8268-5C7CCD5B2C5B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40" creationId="{339B2032-6E66-4B78-904C-8D8E815CAE3E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50" creationId="{812CF062-77F9-4D43-9FE4-3A4BE9019DEA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51" creationId="{377246CE-002D-4D59-976D-3182E725525C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52" creationId="{A39BC61A-E54B-42CE-9957-4436E2281A39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54" creationId="{7A4D0103-F04E-45C0-A481-4F7F5DAB9E0D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55" creationId="{40EB73C1-7F59-444F-9746-40652D0C636C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56" creationId="{02387558-25B6-40EB-8132-D824E1037A9A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58" creationId="{4DB5EE62-D8B6-4D9E-AA82-B3B61D13CD25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59" creationId="{A2076706-5F57-489C-BC61-621A97AE225A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60" creationId="{C6B848BF-E2E4-4B05-A594-7A0D3C87FC4C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62" creationId="{016D8D31-F7D1-4DA4-892A-433EED8B7EEE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63" creationId="{17831497-5E71-4640-BDB0-ED26E3C4D4A7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64" creationId="{FEF6728F-BEB3-4F32-B9EA-E9C8A9BAFFC5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65" creationId="{6056B9FA-633E-4386-A66C-06E2AE0F4778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66" creationId="{51C4591B-04F2-4944-AEB3-E6126866253F}"/>
          </ac:spMkLst>
        </pc:spChg>
        <pc:spChg chg="mod">
          <ac:chgData name="박종혁" userId="9a5a0167-184b-4d0d-9c4f-b8356950dc1b" providerId="ADAL" clId="{AC6C0D1D-D1E8-4C7C-8382-11CB0EF89F18}" dt="2021-05-24T07:46:52.360" v="1957" actId="2711"/>
          <ac:spMkLst>
            <pc:docMk/>
            <pc:sldMk cId="438268407" sldId="326"/>
            <ac:spMk id="227" creationId="{00000000-0000-0000-0000-000000000000}"/>
          </ac:spMkLst>
        </pc:spChg>
        <pc:grpChg chg="mod">
          <ac:chgData name="박종혁" userId="9a5a0167-184b-4d0d-9c4f-b8356950dc1b" providerId="ADAL" clId="{AC6C0D1D-D1E8-4C7C-8382-11CB0EF89F18}" dt="2021-05-24T07:46:52.360" v="1957" actId="2711"/>
          <ac:grpSpMkLst>
            <pc:docMk/>
            <pc:sldMk cId="438268407" sldId="326"/>
            <ac:grpSpMk id="42" creationId="{FCCE7A13-1CD1-4A4B-B7D8-FDCB93F86641}"/>
          </ac:grpSpMkLst>
        </pc:grpChg>
        <pc:grpChg chg="mod">
          <ac:chgData name="박종혁" userId="9a5a0167-184b-4d0d-9c4f-b8356950dc1b" providerId="ADAL" clId="{AC6C0D1D-D1E8-4C7C-8382-11CB0EF89F18}" dt="2021-05-24T07:46:52.360" v="1957" actId="2711"/>
          <ac:grpSpMkLst>
            <pc:docMk/>
            <pc:sldMk cId="438268407" sldId="326"/>
            <ac:grpSpMk id="47" creationId="{B5E562ED-4C0B-4564-8B21-4292DF3CA579}"/>
          </ac:grpSpMkLst>
        </pc:grpChg>
        <pc:picChg chg="mod">
          <ac:chgData name="박종혁" userId="9a5a0167-184b-4d0d-9c4f-b8356950dc1b" providerId="ADAL" clId="{AC6C0D1D-D1E8-4C7C-8382-11CB0EF89F18}" dt="2021-05-24T07:46:52.360" v="1957" actId="2711"/>
          <ac:picMkLst>
            <pc:docMk/>
            <pc:sldMk cId="438268407" sldId="326"/>
            <ac:picMk id="41" creationId="{DDAB71D8-147B-4559-931C-D95ABAC2399E}"/>
          </ac:picMkLst>
        </pc:picChg>
        <pc:cxnChg chg="mod">
          <ac:chgData name="박종혁" userId="9a5a0167-184b-4d0d-9c4f-b8356950dc1b" providerId="ADAL" clId="{AC6C0D1D-D1E8-4C7C-8382-11CB0EF89F18}" dt="2021-05-24T07:46:52.360" v="1957" actId="2711"/>
          <ac:cxnSpMkLst>
            <pc:docMk/>
            <pc:sldMk cId="438268407" sldId="326"/>
            <ac:cxnSpMk id="32" creationId="{67A2A23B-4BB5-48AD-9FBC-7165205E4DF5}"/>
          </ac:cxnSpMkLst>
        </pc:cxnChg>
        <pc:cxnChg chg="mod">
          <ac:chgData name="박종혁" userId="9a5a0167-184b-4d0d-9c4f-b8356950dc1b" providerId="ADAL" clId="{AC6C0D1D-D1E8-4C7C-8382-11CB0EF89F18}" dt="2021-05-24T07:46:52.360" v="1957" actId="2711"/>
          <ac:cxnSpMkLst>
            <pc:docMk/>
            <pc:sldMk cId="438268407" sldId="326"/>
            <ac:cxnSpMk id="53" creationId="{7B3F403E-0F03-401E-978F-E986A9695D94}"/>
          </ac:cxnSpMkLst>
        </pc:cxnChg>
        <pc:cxnChg chg="mod">
          <ac:chgData name="박종혁" userId="9a5a0167-184b-4d0d-9c4f-b8356950dc1b" providerId="ADAL" clId="{AC6C0D1D-D1E8-4C7C-8382-11CB0EF89F18}" dt="2021-05-24T07:46:52.360" v="1957" actId="2711"/>
          <ac:cxnSpMkLst>
            <pc:docMk/>
            <pc:sldMk cId="438268407" sldId="326"/>
            <ac:cxnSpMk id="57" creationId="{7B6F18E5-E441-4CD8-AEC7-49E9C4ABF3ED}"/>
          </ac:cxnSpMkLst>
        </pc:cxnChg>
        <pc:cxnChg chg="mod">
          <ac:chgData name="박종혁" userId="9a5a0167-184b-4d0d-9c4f-b8356950dc1b" providerId="ADAL" clId="{AC6C0D1D-D1E8-4C7C-8382-11CB0EF89F18}" dt="2021-05-24T07:46:52.360" v="1957" actId="2711"/>
          <ac:cxnSpMkLst>
            <pc:docMk/>
            <pc:sldMk cId="438268407" sldId="326"/>
            <ac:cxnSpMk id="61" creationId="{CBE5151C-620C-4BEE-A426-B85960A52BC8}"/>
          </ac:cxnSpMkLst>
        </pc:cxnChg>
      </pc:sldChg>
      <pc:sldChg chg="modSp mod modTransition">
        <pc:chgData name="박종혁" userId="9a5a0167-184b-4d0d-9c4f-b8356950dc1b" providerId="ADAL" clId="{AC6C0D1D-D1E8-4C7C-8382-11CB0EF89F18}" dt="2021-05-24T07:47:23.597" v="1961" actId="207"/>
        <pc:sldMkLst>
          <pc:docMk/>
          <pc:sldMk cId="3043049025" sldId="328"/>
        </pc:sldMkLst>
        <pc:spChg chg="mod">
          <ac:chgData name="박종혁" userId="9a5a0167-184b-4d0d-9c4f-b8356950dc1b" providerId="ADAL" clId="{AC6C0D1D-D1E8-4C7C-8382-11CB0EF89F18}" dt="2021-05-24T07:46:57.621" v="1958" actId="2711"/>
          <ac:spMkLst>
            <pc:docMk/>
            <pc:sldMk cId="3043049025" sldId="328"/>
            <ac:spMk id="23" creationId="{A3D1BE4E-F478-4ACF-A77B-42F79FA78F89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25" creationId="{BDC47BDA-6E49-46FC-81EB-97B289AD1176}"/>
          </ac:spMkLst>
        </pc:spChg>
        <pc:spChg chg="mod">
          <ac:chgData name="박종혁" userId="9a5a0167-184b-4d0d-9c4f-b8356950dc1b" providerId="ADAL" clId="{AC6C0D1D-D1E8-4C7C-8382-11CB0EF89F18}" dt="2021-05-24T07:46:57.621" v="1958" actId="2711"/>
          <ac:spMkLst>
            <pc:docMk/>
            <pc:sldMk cId="3043049025" sldId="328"/>
            <ac:spMk id="32" creationId="{B6A02CE4-370B-4273-9C88-27F3237C1AF4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33" creationId="{34D09B96-B615-4356-8DC6-B122E36CC704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35" creationId="{947F178A-AADD-45A1-97E7-03FA247874CA}"/>
          </ac:spMkLst>
        </pc:spChg>
        <pc:spChg chg="mod">
          <ac:chgData name="박종혁" userId="9a5a0167-184b-4d0d-9c4f-b8356950dc1b" providerId="ADAL" clId="{AC6C0D1D-D1E8-4C7C-8382-11CB0EF89F18}" dt="2021-05-24T07:46:57.621" v="1958" actId="2711"/>
          <ac:spMkLst>
            <pc:docMk/>
            <pc:sldMk cId="3043049025" sldId="328"/>
            <ac:spMk id="39" creationId="{4240B0C1-E3E1-44F9-9162-CA3BB914EF0D}"/>
          </ac:spMkLst>
        </pc:spChg>
        <pc:spChg chg="mod">
          <ac:chgData name="박종혁" userId="9a5a0167-184b-4d0d-9c4f-b8356950dc1b" providerId="ADAL" clId="{AC6C0D1D-D1E8-4C7C-8382-11CB0EF89F18}" dt="2021-05-24T07:46:57.621" v="1958" actId="2711"/>
          <ac:spMkLst>
            <pc:docMk/>
            <pc:sldMk cId="3043049025" sldId="328"/>
            <ac:spMk id="40" creationId="{BEB06B77-89DE-4B1D-B49E-2BF406073334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41" creationId="{2728F66A-18BE-4880-A232-A0CD6EFE0F75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53" creationId="{3483603E-FBD2-4957-B929-2C6381FDF3E9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56" creationId="{1AF50803-F679-45E0-A05F-58285067CDE6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62" creationId="{7B204180-6F1E-4A48-8AE3-649FED73E4F6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74" creationId="{D6E40357-83D6-4E55-9B5F-049AA6249769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75" creationId="{68530EB4-ECBC-4CE1-ACF3-22263CE44B69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79" creationId="{59DEBD73-4ED2-4425-8CA2-847B2CE62366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82" creationId="{E5210AAC-889C-4DDE-961D-EF914949AA04}"/>
          </ac:spMkLst>
        </pc:spChg>
        <pc:spChg chg="mod">
          <ac:chgData name="박종혁" userId="9a5a0167-184b-4d0d-9c4f-b8356950dc1b" providerId="ADAL" clId="{AC6C0D1D-D1E8-4C7C-8382-11CB0EF89F18}" dt="2021-05-24T07:47:23.597" v="1961" actId="207"/>
          <ac:spMkLst>
            <pc:docMk/>
            <pc:sldMk cId="3043049025" sldId="328"/>
            <ac:spMk id="84" creationId="{E0F3F487-88F2-4FD1-845E-69C2CB91BB57}"/>
          </ac:spMkLst>
        </pc:spChg>
        <pc:spChg chg="mod">
          <ac:chgData name="박종혁" userId="9a5a0167-184b-4d0d-9c4f-b8356950dc1b" providerId="ADAL" clId="{AC6C0D1D-D1E8-4C7C-8382-11CB0EF89F18}" dt="2021-05-24T07:46:57.621" v="1958" actId="2711"/>
          <ac:spMkLst>
            <pc:docMk/>
            <pc:sldMk cId="3043049025" sldId="328"/>
            <ac:spMk id="266" creationId="{00000000-0000-0000-0000-000000000000}"/>
          </ac:spMkLst>
        </pc:spChg>
        <pc:grpChg chg="mod">
          <ac:chgData name="박종혁" userId="9a5a0167-184b-4d0d-9c4f-b8356950dc1b" providerId="ADAL" clId="{AC6C0D1D-D1E8-4C7C-8382-11CB0EF89F18}" dt="2021-05-24T07:46:57.621" v="1958" actId="2711"/>
          <ac:grpSpMkLst>
            <pc:docMk/>
            <pc:sldMk cId="3043049025" sldId="328"/>
            <ac:grpSpMk id="27" creationId="{77D72CFB-E8D4-469F-88EF-ADF5F3F89016}"/>
          </ac:grpSpMkLst>
        </pc:grpChg>
        <pc:picChg chg="mod">
          <ac:chgData name="박종혁" userId="9a5a0167-184b-4d0d-9c4f-b8356950dc1b" providerId="ADAL" clId="{AC6C0D1D-D1E8-4C7C-8382-11CB0EF89F18}" dt="2021-05-24T07:46:57.621" v="1958" actId="2711"/>
          <ac:picMkLst>
            <pc:docMk/>
            <pc:sldMk cId="3043049025" sldId="328"/>
            <ac:picMk id="26" creationId="{DD6797BE-D42D-439B-ACD4-52241493198A}"/>
          </ac:picMkLst>
        </pc:picChg>
        <pc:cxnChg chg="mod">
          <ac:chgData name="박종혁" userId="9a5a0167-184b-4d0d-9c4f-b8356950dc1b" providerId="ADAL" clId="{AC6C0D1D-D1E8-4C7C-8382-11CB0EF89F18}" dt="2021-05-24T07:47:23.597" v="1961" actId="207"/>
          <ac:cxnSpMkLst>
            <pc:docMk/>
            <pc:sldMk cId="3043049025" sldId="328"/>
            <ac:cxnSpMk id="24" creationId="{BDD38FA2-0454-4F52-AAB5-1836EE0A3869}"/>
          </ac:cxnSpMkLst>
        </pc:cxnChg>
        <pc:cxnChg chg="mod">
          <ac:chgData name="박종혁" userId="9a5a0167-184b-4d0d-9c4f-b8356950dc1b" providerId="ADAL" clId="{AC6C0D1D-D1E8-4C7C-8382-11CB0EF89F18}" dt="2021-05-24T07:47:23.597" v="1961" actId="207"/>
          <ac:cxnSpMkLst>
            <pc:docMk/>
            <pc:sldMk cId="3043049025" sldId="328"/>
            <ac:cxnSpMk id="37" creationId="{19DB9D09-2271-463E-A6F7-37C83C1B9B5F}"/>
          </ac:cxnSpMkLst>
        </pc:cxnChg>
        <pc:cxnChg chg="mod">
          <ac:chgData name="박종혁" userId="9a5a0167-184b-4d0d-9c4f-b8356950dc1b" providerId="ADAL" clId="{AC6C0D1D-D1E8-4C7C-8382-11CB0EF89F18}" dt="2021-05-24T07:47:23.597" v="1961" actId="207"/>
          <ac:cxnSpMkLst>
            <pc:docMk/>
            <pc:sldMk cId="3043049025" sldId="328"/>
            <ac:cxnSpMk id="57" creationId="{F7A23C75-7DB4-4C81-B8AF-8865A48B6431}"/>
          </ac:cxnSpMkLst>
        </pc:cxnChg>
        <pc:cxnChg chg="mod">
          <ac:chgData name="박종혁" userId="9a5a0167-184b-4d0d-9c4f-b8356950dc1b" providerId="ADAL" clId="{AC6C0D1D-D1E8-4C7C-8382-11CB0EF89F18}" dt="2021-05-24T07:47:23.597" v="1961" actId="207"/>
          <ac:cxnSpMkLst>
            <pc:docMk/>
            <pc:sldMk cId="3043049025" sldId="328"/>
            <ac:cxnSpMk id="77" creationId="{0718E82A-3F27-495B-A27C-732F912AE627}"/>
          </ac:cxnSpMkLst>
        </pc:cxnChg>
      </pc:sldChg>
      <pc:sldChg chg="addSp delSp modSp mod modTransition">
        <pc:chgData name="박종혁" userId="9a5a0167-184b-4d0d-9c4f-b8356950dc1b" providerId="ADAL" clId="{AC6C0D1D-D1E8-4C7C-8382-11CB0EF89F18}" dt="2021-05-24T07:46:32.076" v="1956" actId="2711"/>
        <pc:sldMkLst>
          <pc:docMk/>
          <pc:sldMk cId="2325347030" sldId="329"/>
        </pc:sldMkLst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5" creationId="{42C436F2-6B93-4C64-8874-AB9FEA8D52F2}"/>
          </ac:spMkLst>
        </pc:spChg>
        <pc:spChg chg="mod topLvl">
          <ac:chgData name="박종혁" userId="9a5a0167-184b-4d0d-9c4f-b8356950dc1b" providerId="ADAL" clId="{AC6C0D1D-D1E8-4C7C-8382-11CB0EF89F18}" dt="2021-05-24T07:41:26.751" v="1912" actId="165"/>
          <ac:spMkLst>
            <pc:docMk/>
            <pc:sldMk cId="2325347030" sldId="329"/>
            <ac:spMk id="14" creationId="{6EC08083-CF2D-43CD-A86C-85BEC31DC238}"/>
          </ac:spMkLst>
        </pc:spChg>
        <pc:spChg chg="mod topLvl">
          <ac:chgData name="박종혁" userId="9a5a0167-184b-4d0d-9c4f-b8356950dc1b" providerId="ADAL" clId="{AC6C0D1D-D1E8-4C7C-8382-11CB0EF89F18}" dt="2021-05-24T07:41:26.751" v="1912" actId="165"/>
          <ac:spMkLst>
            <pc:docMk/>
            <pc:sldMk cId="2325347030" sldId="329"/>
            <ac:spMk id="15" creationId="{856EBB82-5ABA-4D90-A950-A086E2A6BDAD}"/>
          </ac:spMkLst>
        </pc:spChg>
        <pc:spChg chg="mod topLvl">
          <ac:chgData name="박종혁" userId="9a5a0167-184b-4d0d-9c4f-b8356950dc1b" providerId="ADAL" clId="{AC6C0D1D-D1E8-4C7C-8382-11CB0EF89F18}" dt="2021-05-24T07:41:26.751" v="1912" actId="165"/>
          <ac:spMkLst>
            <pc:docMk/>
            <pc:sldMk cId="2325347030" sldId="329"/>
            <ac:spMk id="16" creationId="{A2A8FFC0-057C-4BB7-BE60-CD5887BD8339}"/>
          </ac:spMkLst>
        </pc:spChg>
        <pc:spChg chg="mod topLvl">
          <ac:chgData name="박종혁" userId="9a5a0167-184b-4d0d-9c4f-b8356950dc1b" providerId="ADAL" clId="{AC6C0D1D-D1E8-4C7C-8382-11CB0EF89F18}" dt="2021-05-24T07:41:26.751" v="1912" actId="165"/>
          <ac:spMkLst>
            <pc:docMk/>
            <pc:sldMk cId="2325347030" sldId="329"/>
            <ac:spMk id="17" creationId="{5ED2B586-C327-4D8B-B58C-9277544D7A9E}"/>
          </ac:spMkLst>
        </pc:spChg>
        <pc:spChg chg="mod topLvl">
          <ac:chgData name="박종혁" userId="9a5a0167-184b-4d0d-9c4f-b8356950dc1b" providerId="ADAL" clId="{AC6C0D1D-D1E8-4C7C-8382-11CB0EF89F18}" dt="2021-05-24T07:41:26.751" v="1912" actId="165"/>
          <ac:spMkLst>
            <pc:docMk/>
            <pc:sldMk cId="2325347030" sldId="329"/>
            <ac:spMk id="18" creationId="{2941F2BB-FE0C-4637-B287-06AE6EB34E9F}"/>
          </ac:spMkLst>
        </pc:spChg>
        <pc:spChg chg="mod topLvl">
          <ac:chgData name="박종혁" userId="9a5a0167-184b-4d0d-9c4f-b8356950dc1b" providerId="ADAL" clId="{AC6C0D1D-D1E8-4C7C-8382-11CB0EF89F18}" dt="2021-05-24T07:41:26.751" v="1912" actId="165"/>
          <ac:spMkLst>
            <pc:docMk/>
            <pc:sldMk cId="2325347030" sldId="329"/>
            <ac:spMk id="19" creationId="{D3F2B1B8-54FD-41D6-9D24-3E628DC22DFD}"/>
          </ac:spMkLst>
        </pc:spChg>
        <pc:spChg chg="mod topLvl">
          <ac:chgData name="박종혁" userId="9a5a0167-184b-4d0d-9c4f-b8356950dc1b" providerId="ADAL" clId="{AC6C0D1D-D1E8-4C7C-8382-11CB0EF89F18}" dt="2021-05-24T07:41:26.751" v="1912" actId="165"/>
          <ac:spMkLst>
            <pc:docMk/>
            <pc:sldMk cId="2325347030" sldId="329"/>
            <ac:spMk id="20" creationId="{F97F7410-8C55-4A4C-9237-8E1CBB975BB2}"/>
          </ac:spMkLst>
        </pc:spChg>
        <pc:spChg chg="mod topLvl">
          <ac:chgData name="박종혁" userId="9a5a0167-184b-4d0d-9c4f-b8356950dc1b" providerId="ADAL" clId="{AC6C0D1D-D1E8-4C7C-8382-11CB0EF89F18}" dt="2021-05-24T07:41:26.751" v="1912" actId="165"/>
          <ac:spMkLst>
            <pc:docMk/>
            <pc:sldMk cId="2325347030" sldId="329"/>
            <ac:spMk id="21" creationId="{153FE507-8BC4-46FC-B67A-1490B1589C94}"/>
          </ac:spMkLst>
        </pc:spChg>
        <pc:spChg chg="mod topLvl">
          <ac:chgData name="박종혁" userId="9a5a0167-184b-4d0d-9c4f-b8356950dc1b" providerId="ADAL" clId="{AC6C0D1D-D1E8-4C7C-8382-11CB0EF89F18}" dt="2021-05-24T06:55:37.986" v="494" actId="338"/>
          <ac:spMkLst>
            <pc:docMk/>
            <pc:sldMk cId="2325347030" sldId="329"/>
            <ac:spMk id="24" creationId="{3E4245D0-962A-40C7-870F-62A103BEEC37}"/>
          </ac:spMkLst>
        </pc:spChg>
        <pc:spChg chg="mod topLvl">
          <ac:chgData name="박종혁" userId="9a5a0167-184b-4d0d-9c4f-b8356950dc1b" providerId="ADAL" clId="{AC6C0D1D-D1E8-4C7C-8382-11CB0EF89F18}" dt="2021-05-24T06:55:37.986" v="494" actId="338"/>
          <ac:spMkLst>
            <pc:docMk/>
            <pc:sldMk cId="2325347030" sldId="329"/>
            <ac:spMk id="25" creationId="{79D6D0D0-FD97-4C87-A811-083F19B76102}"/>
          </ac:spMkLst>
        </pc:spChg>
        <pc:spChg chg="mod topLvl">
          <ac:chgData name="박종혁" userId="9a5a0167-184b-4d0d-9c4f-b8356950dc1b" providerId="ADAL" clId="{AC6C0D1D-D1E8-4C7C-8382-11CB0EF89F18}" dt="2021-05-24T06:55:37.986" v="494" actId="338"/>
          <ac:spMkLst>
            <pc:docMk/>
            <pc:sldMk cId="2325347030" sldId="329"/>
            <ac:spMk id="26" creationId="{65E76ACF-3E43-4E98-A686-4CF40992AFA6}"/>
          </ac:spMkLst>
        </pc:spChg>
        <pc:spChg chg="mod topLvl">
          <ac:chgData name="박종혁" userId="9a5a0167-184b-4d0d-9c4f-b8356950dc1b" providerId="ADAL" clId="{AC6C0D1D-D1E8-4C7C-8382-11CB0EF89F18}" dt="2021-05-24T06:55:37.986" v="494" actId="338"/>
          <ac:spMkLst>
            <pc:docMk/>
            <pc:sldMk cId="2325347030" sldId="329"/>
            <ac:spMk id="27" creationId="{B418F24A-BBB4-46D1-8661-58ADCFE5EAEF}"/>
          </ac:spMkLst>
        </pc:spChg>
        <pc:spChg chg="mod topLvl">
          <ac:chgData name="박종혁" userId="9a5a0167-184b-4d0d-9c4f-b8356950dc1b" providerId="ADAL" clId="{AC6C0D1D-D1E8-4C7C-8382-11CB0EF89F18}" dt="2021-05-24T07:41:26.751" v="1912" actId="165"/>
          <ac:spMkLst>
            <pc:docMk/>
            <pc:sldMk cId="2325347030" sldId="329"/>
            <ac:spMk id="29" creationId="{06B7F7AB-B9E7-43A5-83B7-23A2F81CF766}"/>
          </ac:spMkLst>
        </pc:spChg>
        <pc:spChg chg="mod topLvl">
          <ac:chgData name="박종혁" userId="9a5a0167-184b-4d0d-9c4f-b8356950dc1b" providerId="ADAL" clId="{AC6C0D1D-D1E8-4C7C-8382-11CB0EF89F18}" dt="2021-05-24T06:55:37.986" v="494" actId="338"/>
          <ac:spMkLst>
            <pc:docMk/>
            <pc:sldMk cId="2325347030" sldId="329"/>
            <ac:spMk id="30" creationId="{A6290D85-71E5-493B-AC6E-3B8A06D2EFBF}"/>
          </ac:spMkLst>
        </pc:spChg>
        <pc:spChg chg="mod topLvl">
          <ac:chgData name="박종혁" userId="9a5a0167-184b-4d0d-9c4f-b8356950dc1b" providerId="ADAL" clId="{AC6C0D1D-D1E8-4C7C-8382-11CB0EF89F18}" dt="2021-05-24T06:55:37.986" v="494" actId="338"/>
          <ac:spMkLst>
            <pc:docMk/>
            <pc:sldMk cId="2325347030" sldId="329"/>
            <ac:spMk id="31" creationId="{FCA73A21-E451-44DA-AB8B-D4773E34EDAA}"/>
          </ac:spMkLst>
        </pc:spChg>
        <pc:spChg chg="mod topLvl">
          <ac:chgData name="박종혁" userId="9a5a0167-184b-4d0d-9c4f-b8356950dc1b" providerId="ADAL" clId="{AC6C0D1D-D1E8-4C7C-8382-11CB0EF89F18}" dt="2021-05-24T07:41:26.751" v="1912" actId="165"/>
          <ac:spMkLst>
            <pc:docMk/>
            <pc:sldMk cId="2325347030" sldId="329"/>
            <ac:spMk id="32" creationId="{E04EF565-357E-4A44-811F-21D5F8DE5FF5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38" creationId="{3B4F2075-05F3-45BE-8FD9-9CDC1F612177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39" creationId="{225379AD-4B81-418B-81D6-BE86CA007B29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41" creationId="{325C34C6-7F3A-49B9-92AF-6399DEDACB5F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47" creationId="{74631C4C-9FCF-4609-AB59-515A09410E0F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59" creationId="{EB9E3948-0A0F-4B51-9E47-E346B5ABC504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60" creationId="{F7805433-E713-4A96-A34C-76F2F97DC266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62" creationId="{BFD67B50-32B4-4157-ABCC-A1FE8A22F4E0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64" creationId="{D40278F4-517C-44A4-9BF8-223B2A9605D8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65" creationId="{98BC0911-E020-489E-B071-BBF5F4C0126C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68" creationId="{57943505-BD16-4E08-9B7F-52CD0EC84E97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77" creationId="{3B1E793A-6FD0-4188-B5A3-E0F579FE539D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79" creationId="{825B59C5-D9D2-4C80-A882-A2BD8263037E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80" creationId="{08024E35-35CB-4A22-918C-556766A74BA5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81" creationId="{CCE3842F-ECCE-4569-A0C1-F734E3DD27AF}"/>
          </ac:spMkLst>
        </pc:spChg>
        <pc:spChg chg="mod">
          <ac:chgData name="박종혁" userId="9a5a0167-184b-4d0d-9c4f-b8356950dc1b" providerId="ADAL" clId="{AC6C0D1D-D1E8-4C7C-8382-11CB0EF89F18}" dt="2021-05-24T07:46:32.076" v="1956" actId="2711"/>
          <ac:spMkLst>
            <pc:docMk/>
            <pc:sldMk cId="2325347030" sldId="329"/>
            <ac:spMk id="450" creationId="{00000000-0000-0000-0000-000000000000}"/>
          </ac:spMkLst>
        </pc:spChg>
        <pc:grpChg chg="add mod">
          <ac:chgData name="박종혁" userId="9a5a0167-184b-4d0d-9c4f-b8356950dc1b" providerId="ADAL" clId="{AC6C0D1D-D1E8-4C7C-8382-11CB0EF89F18}" dt="2021-05-24T07:46:32.076" v="1956" actId="2711"/>
          <ac:grpSpMkLst>
            <pc:docMk/>
            <pc:sldMk cId="2325347030" sldId="329"/>
            <ac:grpSpMk id="2" creationId="{6F375039-2D70-473F-8743-140F9C3A3783}"/>
          </ac:grpSpMkLst>
        </pc:grpChg>
        <pc:grpChg chg="add mod">
          <ac:chgData name="박종혁" userId="9a5a0167-184b-4d0d-9c4f-b8356950dc1b" providerId="ADAL" clId="{AC6C0D1D-D1E8-4C7C-8382-11CB0EF89F18}" dt="2021-05-24T07:46:32.076" v="1956" actId="2711"/>
          <ac:grpSpMkLst>
            <pc:docMk/>
            <pc:sldMk cId="2325347030" sldId="329"/>
            <ac:grpSpMk id="3" creationId="{1775D465-EE56-408B-A9A3-E941579B9CC9}"/>
          </ac:grpSpMkLst>
        </pc:grpChg>
        <pc:grpChg chg="add del mod">
          <ac:chgData name="박종혁" userId="9a5a0167-184b-4d0d-9c4f-b8356950dc1b" providerId="ADAL" clId="{AC6C0D1D-D1E8-4C7C-8382-11CB0EF89F18}" dt="2021-05-24T07:41:26.751" v="1912" actId="165"/>
          <ac:grpSpMkLst>
            <pc:docMk/>
            <pc:sldMk cId="2325347030" sldId="329"/>
            <ac:grpSpMk id="13" creationId="{204405AF-1825-4BD7-A69B-4B7C2594161D}"/>
          </ac:grpSpMkLst>
        </pc:grpChg>
        <pc:grpChg chg="del">
          <ac:chgData name="박종혁" userId="9a5a0167-184b-4d0d-9c4f-b8356950dc1b" providerId="ADAL" clId="{AC6C0D1D-D1E8-4C7C-8382-11CB0EF89F18}" dt="2021-05-24T06:55:29.907" v="493" actId="165"/>
          <ac:grpSpMkLst>
            <pc:docMk/>
            <pc:sldMk cId="2325347030" sldId="329"/>
            <ac:grpSpMk id="23" creationId="{185178A1-74E0-4916-8013-850145C09FFC}"/>
          </ac:grpSpMkLst>
        </pc:grpChg>
        <pc:grpChg chg="del">
          <ac:chgData name="박종혁" userId="9a5a0167-184b-4d0d-9c4f-b8356950dc1b" providerId="ADAL" clId="{AC6C0D1D-D1E8-4C7C-8382-11CB0EF89F18}" dt="2021-05-24T06:55:29.907" v="493" actId="165"/>
          <ac:grpSpMkLst>
            <pc:docMk/>
            <pc:sldMk cId="2325347030" sldId="329"/>
            <ac:grpSpMk id="28" creationId="{CA707ED3-17A9-4135-9B9C-BBA156B681A0}"/>
          </ac:grpSpMkLst>
        </pc:grpChg>
        <pc:picChg chg="add del mod">
          <ac:chgData name="박종혁" userId="9a5a0167-184b-4d0d-9c4f-b8356950dc1b" providerId="ADAL" clId="{AC6C0D1D-D1E8-4C7C-8382-11CB0EF89F18}" dt="2021-05-24T07:46:32.076" v="1956" actId="2711"/>
          <ac:picMkLst>
            <pc:docMk/>
            <pc:sldMk cId="2325347030" sldId="329"/>
            <ac:picMk id="22" creationId="{007FDF56-7CD5-40A8-991A-202B91FC2364}"/>
          </ac:picMkLst>
        </pc:picChg>
        <pc:cxnChg chg="mod">
          <ac:chgData name="박종혁" userId="9a5a0167-184b-4d0d-9c4f-b8356950dc1b" providerId="ADAL" clId="{AC6C0D1D-D1E8-4C7C-8382-11CB0EF89F18}" dt="2021-05-24T07:46:32.076" v="1956" actId="2711"/>
          <ac:cxnSpMkLst>
            <pc:docMk/>
            <pc:sldMk cId="2325347030" sldId="329"/>
            <ac:cxnSpMk id="42" creationId="{13EAABD9-331A-4EC0-B224-4595B1713EC9}"/>
          </ac:cxnSpMkLst>
        </pc:cxnChg>
        <pc:cxnChg chg="mod">
          <ac:chgData name="박종혁" userId="9a5a0167-184b-4d0d-9c4f-b8356950dc1b" providerId="ADAL" clId="{AC6C0D1D-D1E8-4C7C-8382-11CB0EF89F18}" dt="2021-05-24T07:46:32.076" v="1956" actId="2711"/>
          <ac:cxnSpMkLst>
            <pc:docMk/>
            <pc:sldMk cId="2325347030" sldId="329"/>
            <ac:cxnSpMk id="44" creationId="{1E844B61-7D56-47C3-A967-72BDE74D4394}"/>
          </ac:cxnSpMkLst>
        </pc:cxnChg>
        <pc:cxnChg chg="mod">
          <ac:chgData name="박종혁" userId="9a5a0167-184b-4d0d-9c4f-b8356950dc1b" providerId="ADAL" clId="{AC6C0D1D-D1E8-4C7C-8382-11CB0EF89F18}" dt="2021-05-24T07:46:32.076" v="1956" actId="2711"/>
          <ac:cxnSpMkLst>
            <pc:docMk/>
            <pc:sldMk cId="2325347030" sldId="329"/>
            <ac:cxnSpMk id="63" creationId="{9D26B83A-B31A-48BD-BD0C-C684FE2A2101}"/>
          </ac:cxnSpMkLst>
        </pc:cxnChg>
        <pc:cxnChg chg="mod">
          <ac:chgData name="박종혁" userId="9a5a0167-184b-4d0d-9c4f-b8356950dc1b" providerId="ADAL" clId="{AC6C0D1D-D1E8-4C7C-8382-11CB0EF89F18}" dt="2021-05-24T07:46:32.076" v="1956" actId="2711"/>
          <ac:cxnSpMkLst>
            <pc:docMk/>
            <pc:sldMk cId="2325347030" sldId="329"/>
            <ac:cxnSpMk id="73" creationId="{A4F739A7-E483-479D-A093-DB9DDE062FBD}"/>
          </ac:cxnSpMkLst>
        </pc:cxnChg>
      </pc:sldChg>
      <pc:sldChg chg="addSp delSp modSp add mod modTransition">
        <pc:chgData name="박종혁" userId="9a5a0167-184b-4d0d-9c4f-b8356950dc1b" providerId="ADAL" clId="{AC6C0D1D-D1E8-4C7C-8382-11CB0EF89F18}" dt="2021-05-24T06:50:58.708" v="314"/>
        <pc:sldMkLst>
          <pc:docMk/>
          <pc:sldMk cId="1542668301" sldId="330"/>
        </pc:sldMkLst>
        <pc:spChg chg="add del mod">
          <ac:chgData name="박종혁" userId="9a5a0167-184b-4d0d-9c4f-b8356950dc1b" providerId="ADAL" clId="{AC6C0D1D-D1E8-4C7C-8382-11CB0EF89F18}" dt="2021-05-24T06:48:09.357" v="299" actId="478"/>
          <ac:spMkLst>
            <pc:docMk/>
            <pc:sldMk cId="1542668301" sldId="330"/>
            <ac:spMk id="4" creationId="{E5A9973C-A65E-4C4F-B505-D2CA6CD6CD15}"/>
          </ac:spMkLst>
        </pc:spChg>
        <pc:spChg chg="del">
          <ac:chgData name="박종혁" userId="9a5a0167-184b-4d0d-9c4f-b8356950dc1b" providerId="ADAL" clId="{AC6C0D1D-D1E8-4C7C-8382-11CB0EF89F18}" dt="2021-05-24T06:48:09.977" v="300" actId="478"/>
          <ac:spMkLst>
            <pc:docMk/>
            <pc:sldMk cId="1542668301" sldId="330"/>
            <ac:spMk id="219" creationId="{00000000-0000-0000-0000-000000000000}"/>
          </ac:spMkLst>
        </pc:spChg>
        <pc:spChg chg="del">
          <ac:chgData name="박종혁" userId="9a5a0167-184b-4d0d-9c4f-b8356950dc1b" providerId="ADAL" clId="{AC6C0D1D-D1E8-4C7C-8382-11CB0EF89F18}" dt="2021-05-24T06:48:07.860" v="297" actId="478"/>
          <ac:spMkLst>
            <pc:docMk/>
            <pc:sldMk cId="1542668301" sldId="330"/>
            <ac:spMk id="220" creationId="{00000000-0000-0000-0000-000000000000}"/>
          </ac:spMkLst>
        </pc:spChg>
        <pc:picChg chg="del">
          <ac:chgData name="박종혁" userId="9a5a0167-184b-4d0d-9c4f-b8356950dc1b" providerId="ADAL" clId="{AC6C0D1D-D1E8-4C7C-8382-11CB0EF89F18}" dt="2021-05-24T06:48:08.336" v="298" actId="478"/>
          <ac:picMkLst>
            <pc:docMk/>
            <pc:sldMk cId="1542668301" sldId="330"/>
            <ac:picMk id="3" creationId="{4BD5CE13-C2BD-46EF-BC3C-E6F7C01A0F77}"/>
          </ac:picMkLst>
        </pc:picChg>
        <pc:picChg chg="del">
          <ac:chgData name="박종혁" userId="9a5a0167-184b-4d0d-9c4f-b8356950dc1b" providerId="ADAL" clId="{AC6C0D1D-D1E8-4C7C-8382-11CB0EF89F18}" dt="2021-05-24T06:48:10.907" v="301" actId="478"/>
          <ac:picMkLst>
            <pc:docMk/>
            <pc:sldMk cId="1542668301" sldId="330"/>
            <ac:picMk id="5" creationId="{D7C00033-74EC-43E8-B19F-5642B803F571}"/>
          </ac:picMkLst>
        </pc:picChg>
      </pc:sldChg>
      <pc:sldChg chg="addSp delSp modSp add del mod">
        <pc:chgData name="박종혁" userId="9a5a0167-184b-4d0d-9c4f-b8356950dc1b" providerId="ADAL" clId="{AC6C0D1D-D1E8-4C7C-8382-11CB0EF89F18}" dt="2021-05-24T07:41:29.979" v="1915" actId="47"/>
        <pc:sldMkLst>
          <pc:docMk/>
          <pc:sldMk cId="3089960657" sldId="331"/>
        </pc:sldMkLst>
        <pc:spChg chg="add del mod">
          <ac:chgData name="박종혁" userId="9a5a0167-184b-4d0d-9c4f-b8356950dc1b" providerId="ADAL" clId="{AC6C0D1D-D1E8-4C7C-8382-11CB0EF89F18}" dt="2021-05-24T07:28:44.988" v="1640"/>
          <ac:spMkLst>
            <pc:docMk/>
            <pc:sldMk cId="3089960657" sldId="331"/>
            <ac:spMk id="57" creationId="{1FAF49D7-082B-4ECD-B3ED-E5E6FDF3127B}"/>
          </ac:spMkLst>
        </pc:spChg>
        <pc:spChg chg="add del mod">
          <ac:chgData name="박종혁" userId="9a5a0167-184b-4d0d-9c4f-b8356950dc1b" providerId="ADAL" clId="{AC6C0D1D-D1E8-4C7C-8382-11CB0EF89F18}" dt="2021-05-24T07:28:44.988" v="1640"/>
          <ac:spMkLst>
            <pc:docMk/>
            <pc:sldMk cId="3089960657" sldId="331"/>
            <ac:spMk id="59" creationId="{6D591599-0ED7-44B1-9976-5E30406CA546}"/>
          </ac:spMkLst>
        </pc:spChg>
        <pc:grpChg chg="del">
          <ac:chgData name="박종혁" userId="9a5a0167-184b-4d0d-9c4f-b8356950dc1b" providerId="ADAL" clId="{AC6C0D1D-D1E8-4C7C-8382-11CB0EF89F18}" dt="2021-05-24T07:23:52.076" v="1575" actId="478"/>
          <ac:grpSpMkLst>
            <pc:docMk/>
            <pc:sldMk cId="3089960657" sldId="331"/>
            <ac:grpSpMk id="48" creationId="{171B16C1-E362-42D6-8E1F-29AE0E307BE0}"/>
          </ac:grpSpMkLst>
        </pc:grpChg>
        <pc:cxnChg chg="add del mod">
          <ac:chgData name="박종혁" userId="9a5a0167-184b-4d0d-9c4f-b8356950dc1b" providerId="ADAL" clId="{AC6C0D1D-D1E8-4C7C-8382-11CB0EF89F18}" dt="2021-05-24T07:28:44.988" v="1640"/>
          <ac:cxnSpMkLst>
            <pc:docMk/>
            <pc:sldMk cId="3089960657" sldId="331"/>
            <ac:cxnSpMk id="58" creationId="{BE0BED96-D644-4A56-92D6-A5B3E2CD16D0}"/>
          </ac:cxnSpMkLst>
        </pc:cxnChg>
      </pc:sldChg>
      <pc:sldChg chg="modSp add mod modNotesTx">
        <pc:chgData name="박종혁" userId="9a5a0167-184b-4d0d-9c4f-b8356950dc1b" providerId="ADAL" clId="{AC6C0D1D-D1E8-4C7C-8382-11CB0EF89F18}" dt="2021-05-25T06:59:04.611" v="4089" actId="20577"/>
        <pc:sldMkLst>
          <pc:docMk/>
          <pc:sldMk cId="3025354024" sldId="332"/>
        </pc:sldMkLst>
        <pc:spChg chg="mod">
          <ac:chgData name="박종혁" userId="9a5a0167-184b-4d0d-9c4f-b8356950dc1b" providerId="ADAL" clId="{AC6C0D1D-D1E8-4C7C-8382-11CB0EF89F18}" dt="2021-05-25T06:58:55.884" v="4069" actId="20577"/>
          <ac:spMkLst>
            <pc:docMk/>
            <pc:sldMk cId="3025354024" sldId="332"/>
            <ac:spMk id="38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55ec058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55ec058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COMPIN</a:t>
            </a:r>
            <a:r>
              <a:rPr lang="ko-KR" altLang="en-US" dirty="0"/>
              <a:t>팀의 발표를 시작하겠습니다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작품명은 </a:t>
            </a:r>
            <a:r>
              <a:rPr lang="ko-KR" altLang="en-US" dirty="0" err="1"/>
              <a:t>머지</a:t>
            </a:r>
            <a:r>
              <a:rPr lang="en-US" altLang="ko-KR" dirty="0"/>
              <a:t>?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843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55ec0583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55ec0583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 이미지 데이터가 충분하지 않았기 때문에</a:t>
            </a:r>
            <a:r>
              <a:rPr lang="en-US" altLang="ko-KR" dirty="0"/>
              <a:t>, </a:t>
            </a:r>
            <a:r>
              <a:rPr lang="ko-KR" altLang="en-US" dirty="0"/>
              <a:t>전이학습을 통해 모델을 학습시켰습니다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마이크로소프트</a:t>
            </a:r>
            <a:r>
              <a:rPr lang="en-US" altLang="ko-KR" dirty="0"/>
              <a:t> COCO </a:t>
            </a:r>
            <a:r>
              <a:rPr lang="ko-KR" altLang="en-US" dirty="0"/>
              <a:t>데이터셋으로 사전 학습된 모델을 사용했고</a:t>
            </a:r>
            <a:r>
              <a:rPr lang="en-US" altLang="ko-KR" dirty="0"/>
              <a:t>, </a:t>
            </a:r>
            <a:r>
              <a:rPr lang="ko-KR" altLang="en-US" dirty="0"/>
              <a:t>이미지는 </a:t>
            </a:r>
            <a:r>
              <a:rPr lang="en-US" altLang="ko-KR" dirty="0"/>
              <a:t>640x640</a:t>
            </a:r>
            <a:r>
              <a:rPr lang="ko-KR" altLang="en-US" dirty="0"/>
              <a:t>으로 </a:t>
            </a:r>
            <a:r>
              <a:rPr lang="ko-KR" altLang="en-US" dirty="0" err="1"/>
              <a:t>스케일링하여</a:t>
            </a:r>
            <a:r>
              <a:rPr lang="ko-KR" altLang="en-US" dirty="0"/>
              <a:t> 학습에 사용했습니다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개발은 </a:t>
            </a:r>
            <a:r>
              <a:rPr lang="en-US" altLang="ko-KR" dirty="0"/>
              <a:t>TensorFlow</a:t>
            </a:r>
            <a:r>
              <a:rPr lang="ko-KR" altLang="en-US" dirty="0"/>
              <a:t>의 </a:t>
            </a:r>
            <a:r>
              <a:rPr lang="en-US" altLang="ko-KR" dirty="0"/>
              <a:t>Object Detection API</a:t>
            </a:r>
            <a:r>
              <a:rPr lang="ko-KR" altLang="en-US" dirty="0"/>
              <a:t>를 통해 진행하였습니다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2228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55ec0583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55ec0583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좌측은 </a:t>
            </a:r>
            <a:r>
              <a:rPr lang="en-US" altLang="ko-KR" dirty="0"/>
              <a:t>6000 </a:t>
            </a:r>
            <a:r>
              <a:rPr lang="ko-KR" altLang="en-US" dirty="0"/>
              <a:t>스텝까지의 손실함수 그래프입니다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학습률은</a:t>
            </a:r>
            <a:r>
              <a:rPr lang="ko-KR" altLang="en-US" dirty="0"/>
              <a:t> </a:t>
            </a:r>
            <a:r>
              <a:rPr lang="en-US" altLang="ko-KR" dirty="0"/>
              <a:t>0.02</a:t>
            </a:r>
            <a:r>
              <a:rPr lang="ko-KR" altLang="en-US" dirty="0"/>
              <a:t>에서 시작해서 </a:t>
            </a:r>
            <a:r>
              <a:rPr lang="en-US" altLang="ko-KR" dirty="0"/>
              <a:t>1000</a:t>
            </a:r>
            <a:r>
              <a:rPr lang="ko-KR" altLang="en-US" dirty="0"/>
              <a:t>번째 스텝에서 </a:t>
            </a:r>
            <a:r>
              <a:rPr lang="en-US" altLang="ko-KR" dirty="0"/>
              <a:t>0.08</a:t>
            </a:r>
            <a:r>
              <a:rPr lang="ko-KR" altLang="en-US" dirty="0"/>
              <a:t>까지 도달하도록 설정했습니다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과적합을 막기위해 </a:t>
            </a:r>
            <a:r>
              <a:rPr lang="en-US" altLang="ko-KR" dirty="0"/>
              <a:t>6000</a:t>
            </a:r>
            <a:r>
              <a:rPr lang="ko-KR" altLang="en-US" dirty="0"/>
              <a:t>번째 </a:t>
            </a:r>
            <a:r>
              <a:rPr lang="en-US" altLang="ko-KR" dirty="0"/>
              <a:t>Step</a:t>
            </a:r>
            <a:r>
              <a:rPr lang="ko-KR" altLang="en-US" dirty="0"/>
              <a:t>에서 학습을 중단시켰습니다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4834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55ec0583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55ec0583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학습된 모델은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텐서플로우의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경량화 버전인 </a:t>
            </a:r>
            <a:r>
              <a:rPr lang="ko-KR" altLang="en-US" dirty="0" err="1"/>
              <a:t>텐서플로우</a:t>
            </a:r>
            <a:r>
              <a:rPr lang="ko-KR" altLang="en-US" dirty="0"/>
              <a:t> 라이트로 변환하여 애플리케이션에 탑재했습니다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이렇게 하면 사용자의 모바일 기기가 직접 상품을 추론할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6384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55ec0583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55ec0583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머지의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서버 동작 과정입니다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5875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서버로는 스프링 부트를 사용하였고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인증과 인가를 위해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스프링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시큐리티를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5875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MySQL DB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433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55ec0583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55ec0583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 정보 데이터베이스 구축 과정입니다</a:t>
            </a:r>
            <a:r>
              <a:rPr lang="en-US" altLang="ko-KR" dirty="0"/>
              <a:t>. </a:t>
            </a:r>
            <a:r>
              <a:rPr lang="ko-KR" altLang="en-US" dirty="0"/>
              <a:t>식품의약품안전처의 식품영양정보 데이터베이스에서</a:t>
            </a:r>
            <a:r>
              <a:rPr lang="en-US" altLang="ko-KR" dirty="0"/>
              <a:t> </a:t>
            </a:r>
            <a:r>
              <a:rPr lang="ko-KR" altLang="en-US" dirty="0"/>
              <a:t>필요한 정보를 추출해서</a:t>
            </a:r>
            <a:r>
              <a:rPr lang="en-US" altLang="ko-KR" dirty="0"/>
              <a:t>, </a:t>
            </a:r>
            <a:r>
              <a:rPr lang="ko-KR" altLang="en-US" dirty="0"/>
              <a:t>가공식품 데이터 약 </a:t>
            </a:r>
            <a:r>
              <a:rPr lang="en-US" altLang="ko-KR" dirty="0"/>
              <a:t>10,000</a:t>
            </a:r>
            <a:r>
              <a:rPr lang="ko-KR" altLang="en-US" dirty="0"/>
              <a:t>개를 서버 데이터베이스에 탑재했습니다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9093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557a19c5a_1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557a19c5a_1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서버의 동작 과정을 설명하겠습니다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회원가입 부분입니다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애플리케이션에서 회원가입 폼을 작성하고 서버에 요청을 보내면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서버는 요청이 형식에 맞게 작성되었는지 확인을 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요청으로 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email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이용해 중복 검사를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확인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가입되지 않은 이메일이라면 스프링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시큐리티의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PasswordEncoder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시크릿 키를 이용해 비밀번호를 암호화한 후 회원 객체를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저장합니다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33796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55ec0583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55ec0583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로그인 과정입니다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앱에서 로그인 폼을 작성한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요청을 보내면 서버는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요청으로 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email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이용해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회원 객체를 가져옵니다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가져온 회원 객체의 비밀번호와 요청으로 온 비밀번호가 일치하는지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passwordEncoder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이용해 확인합니다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일치한다면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jwt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토큰을 발급하고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발급받은 토큰을 이용해 쿠키를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생성하여줍니다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0635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55ec0583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55ec0583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상품을 조회하는 과정입니다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앱에서 검색창에 단어를 입력하면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단어가 서버로 전송됩니다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서버는 요청으로 온 키워드를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contains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속성을 사용하여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검색합니다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서버는 상품 리스트를 반환하고 앱에서 상품들의 목록을 표시하게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다시 앱에서 상품을 선택하게 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선택한 상품의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id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 전달하고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서버는 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id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 이용해 상품을 조회합니다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join fetch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문을 사용해 상품의 정보와 그 상품에 쓰인 후기들을 동시에 가져옵니다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가져온 정보들을 다시 앱으로 전달하면서 상품 조회가 끝나게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148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55ec058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55ec058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9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55ec0583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55ec0583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머지는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8750" indent="0" algn="l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언어권의 국내 사용자를 위해</a:t>
            </a:r>
          </a:p>
          <a:p>
            <a:pPr marL="158750" indent="0" algn="l"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인식 및 다국어 상품 정보를 제공하는 애플리케이션입니다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7417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55ec0583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55ec0583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카메라를 이용하여 상품을 스캔해서</a:t>
            </a:r>
            <a:r>
              <a:rPr lang="en-US" altLang="ko-KR" dirty="0"/>
              <a:t>,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상품의 영양정보를 손쉽게 확인하고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다양한 상품의 후기를 공유하며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외국인 사용자를 위해 상품의 정보와 후기를 번역해주는 기능이 있습니다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55ec058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55ec058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다음으로는 작품을 시연해보겠습니다</a:t>
            </a:r>
            <a:r>
              <a:rPr lang="en-US" altLang="ko-KR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81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55ec058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55ec058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다음으로는 작품을 시연해보겠습니다</a:t>
            </a:r>
            <a:r>
              <a:rPr lang="en-US" altLang="ko-KR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681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55ec0583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55ec0583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머지의</a:t>
            </a:r>
            <a:r>
              <a:rPr lang="ko-KR" altLang="en-US" dirty="0"/>
              <a:t> 전체적인 동작 구조입니다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사용자가 카메라를 통해 상품을 촬영하면</a:t>
            </a:r>
            <a:r>
              <a:rPr lang="en-US" altLang="ko-KR" dirty="0"/>
              <a:t>, </a:t>
            </a:r>
            <a:r>
              <a:rPr lang="ko-KR" altLang="en-US" dirty="0" err="1"/>
              <a:t>텐서플로우</a:t>
            </a:r>
            <a:r>
              <a:rPr lang="ko-KR" altLang="en-US" dirty="0"/>
              <a:t> 라이트 모델이 기기 내에서 상품을 추론합니다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 추론된 상품의 </a:t>
            </a:r>
            <a:r>
              <a:rPr lang="en-US" altLang="ko-KR" dirty="0"/>
              <a:t>ID</a:t>
            </a:r>
            <a:r>
              <a:rPr lang="ko-KR" altLang="en-US" dirty="0"/>
              <a:t>를 서버에 보내 상품의 정보를 요청합니다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/>
              <a:t>사용자가 직접 텍스트로 상품을 검색합니다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서버가 상품 요청을 받으면 정보 및 후기를 클라이언트에 전송합니다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클라이언트는 전송 받은 상품의 정보와 후기를</a:t>
            </a:r>
            <a:r>
              <a:rPr lang="en-US" altLang="ko-KR" dirty="0"/>
              <a:t>,</a:t>
            </a:r>
            <a:r>
              <a:rPr lang="ko-KR" altLang="en-US" dirty="0"/>
              <a:t> 구글 번역 </a:t>
            </a:r>
            <a:r>
              <a:rPr lang="en-US" altLang="ko-KR" dirty="0"/>
              <a:t>API</a:t>
            </a:r>
            <a:r>
              <a:rPr lang="ko-KR" altLang="en-US" dirty="0"/>
              <a:t>로 번역하여 사용자에게 제공합니다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6768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55ec0583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55ec0583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상품 인식 모델을 선정하는 과정입니다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Faster R-CNN</a:t>
            </a:r>
            <a:r>
              <a:rPr lang="ko-KR" altLang="en-US" dirty="0"/>
              <a:t>은 정확도는 높지만 속도가 느려 적합하지 않다고 판단했고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YOLO</a:t>
            </a:r>
            <a:r>
              <a:rPr lang="ko-KR" altLang="en-US" dirty="0"/>
              <a:t>보다는 속도가 조금 느리더라도 더 정확한 결과를 얻을 수 있는 </a:t>
            </a:r>
            <a:r>
              <a:rPr lang="en-US" altLang="ko-KR" dirty="0"/>
              <a:t>Single Shot Detector</a:t>
            </a:r>
            <a:r>
              <a:rPr lang="ko-KR" altLang="en-US" dirty="0"/>
              <a:t>가 적합하다고 판단했습니다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9473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55ec0583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55ec0583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클라이언트 기기에서 추론을 직접 진행하기 위해서는</a:t>
            </a:r>
            <a:r>
              <a:rPr lang="en-US" altLang="ko-KR" dirty="0"/>
              <a:t>, </a:t>
            </a:r>
            <a:r>
              <a:rPr lang="ko-KR" altLang="en-US" dirty="0" err="1"/>
              <a:t>경량화된</a:t>
            </a:r>
            <a:r>
              <a:rPr lang="ko-KR" altLang="en-US" dirty="0"/>
              <a:t> 모델이 필요했습니다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모바일 기기와 같이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리소스가 제한된 곳에서 사용될 목적으로 설계된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err="1"/>
              <a:t>MobileNet</a:t>
            </a:r>
            <a:r>
              <a:rPr lang="en-US" altLang="ko-KR" dirty="0"/>
              <a:t> V2</a:t>
            </a:r>
            <a:r>
              <a:rPr lang="ko-KR" altLang="en-US" dirty="0"/>
              <a:t>를 사용하기로 결정했습니다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그래프를 보면</a:t>
            </a:r>
            <a:r>
              <a:rPr lang="en-US" altLang="ko-KR" dirty="0"/>
              <a:t>, </a:t>
            </a:r>
            <a:r>
              <a:rPr lang="ko-KR" altLang="en-US" dirty="0"/>
              <a:t>다른 구조들에 비해 </a:t>
            </a:r>
            <a:r>
              <a:rPr lang="en-US" altLang="ko-KR" dirty="0" err="1"/>
              <a:t>MobileNet</a:t>
            </a:r>
            <a:r>
              <a:rPr lang="ko-KR" altLang="en-US" dirty="0"/>
              <a:t>이 </a:t>
            </a:r>
            <a:r>
              <a:rPr lang="ko-KR" altLang="en-US" dirty="0" err="1"/>
              <a:t>연산량이</a:t>
            </a:r>
            <a:r>
              <a:rPr lang="ko-KR" altLang="en-US" dirty="0"/>
              <a:t> 낮은 것을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5788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55ec0583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55ec0583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쿠팡</a:t>
            </a:r>
            <a:r>
              <a:rPr lang="en-US" altLang="ko-KR" dirty="0"/>
              <a:t>, </a:t>
            </a:r>
            <a:r>
              <a:rPr lang="ko-KR" altLang="en-US" dirty="0" err="1"/>
              <a:t>다나와</a:t>
            </a:r>
            <a:r>
              <a:rPr lang="ko-KR" altLang="en-US" dirty="0"/>
              <a:t> 등의 쇼핑몰 사이트에서 후기 이미지를 </a:t>
            </a:r>
            <a:r>
              <a:rPr lang="ko-KR" altLang="en-US" dirty="0" err="1"/>
              <a:t>파이썬으로</a:t>
            </a:r>
            <a:r>
              <a:rPr lang="ko-KR" altLang="en-US" dirty="0"/>
              <a:t> 크롤링하여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학습에 필요한 상품 이미지 데이터셋을 구축했습니다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학습에 부적합한 사진은 제외한 다음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라벨링을 통해 모델 학습에 사용할 데이터셋을 구축하였습니다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각각 </a:t>
            </a:r>
            <a:r>
              <a:rPr lang="en-US" altLang="ko-KR" dirty="0"/>
              <a:t>30</a:t>
            </a:r>
            <a:r>
              <a:rPr lang="ko-KR" altLang="en-US" dirty="0"/>
              <a:t>장의 이미지를 총 </a:t>
            </a:r>
            <a:r>
              <a:rPr lang="en-US" altLang="ko-KR" dirty="0"/>
              <a:t>150</a:t>
            </a:r>
            <a:r>
              <a:rPr lang="ko-KR" altLang="en-US" dirty="0"/>
              <a:t>개 상품의 학습에 사용하였고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Train</a:t>
            </a:r>
            <a:r>
              <a:rPr lang="ko-KR" altLang="en-US" dirty="0"/>
              <a:t> 셋과 </a:t>
            </a:r>
            <a:r>
              <a:rPr lang="en-US" altLang="ko-KR" dirty="0"/>
              <a:t>Test</a:t>
            </a:r>
            <a:r>
              <a:rPr lang="ko-KR" altLang="en-US" dirty="0"/>
              <a:t> 셋의 비율을 </a:t>
            </a:r>
            <a:r>
              <a:rPr lang="en-US" altLang="ko-KR" dirty="0"/>
              <a:t>7:3</a:t>
            </a:r>
            <a:r>
              <a:rPr lang="ko-KR" altLang="en-US" dirty="0"/>
              <a:t>로 나누어 학습시켰습니다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863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29925" y="3200350"/>
            <a:ext cx="36228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691213" y="3200350"/>
            <a:ext cx="36228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024500" y="1859772"/>
            <a:ext cx="2865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024500" y="2307825"/>
            <a:ext cx="2865300" cy="9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20750" y="-10425"/>
            <a:ext cx="9144000" cy="520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1045925" y="3111669"/>
            <a:ext cx="1902000" cy="1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2"/>
          </p:nvPr>
        </p:nvSpPr>
        <p:spPr>
          <a:xfrm>
            <a:off x="1044425" y="3439032"/>
            <a:ext cx="19050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3"/>
          </p:nvPr>
        </p:nvSpPr>
        <p:spPr>
          <a:xfrm>
            <a:off x="3621163" y="3111669"/>
            <a:ext cx="1902000" cy="1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4"/>
          </p:nvPr>
        </p:nvSpPr>
        <p:spPr>
          <a:xfrm>
            <a:off x="3619663" y="3439032"/>
            <a:ext cx="19050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5"/>
          </p:nvPr>
        </p:nvSpPr>
        <p:spPr>
          <a:xfrm>
            <a:off x="6193475" y="3111669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6"/>
          </p:nvPr>
        </p:nvSpPr>
        <p:spPr>
          <a:xfrm>
            <a:off x="6191975" y="3439032"/>
            <a:ext cx="19050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2">
  <p:cSld name="CUSTOM_3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722450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2"/>
          </p:nvPr>
        </p:nvSpPr>
        <p:spPr>
          <a:xfrm>
            <a:off x="720950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3"/>
          </p:nvPr>
        </p:nvSpPr>
        <p:spPr>
          <a:xfrm>
            <a:off x="2654896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"/>
          </p:nvPr>
        </p:nvSpPr>
        <p:spPr>
          <a:xfrm>
            <a:off x="2653398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5"/>
          </p:nvPr>
        </p:nvSpPr>
        <p:spPr>
          <a:xfrm>
            <a:off x="4587991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6"/>
          </p:nvPr>
        </p:nvSpPr>
        <p:spPr>
          <a:xfrm>
            <a:off x="4586496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7"/>
          </p:nvPr>
        </p:nvSpPr>
        <p:spPr>
          <a:xfrm>
            <a:off x="6514667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8"/>
          </p:nvPr>
        </p:nvSpPr>
        <p:spPr>
          <a:xfrm>
            <a:off x="6513175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9" hasCustomPrompt="1"/>
          </p:nvPr>
        </p:nvSpPr>
        <p:spPr>
          <a:xfrm>
            <a:off x="722450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13" hasCustomPrompt="1"/>
          </p:nvPr>
        </p:nvSpPr>
        <p:spPr>
          <a:xfrm>
            <a:off x="2654896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 idx="14" hasCustomPrompt="1"/>
          </p:nvPr>
        </p:nvSpPr>
        <p:spPr>
          <a:xfrm>
            <a:off x="4587991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 idx="15" hasCustomPrompt="1"/>
          </p:nvPr>
        </p:nvSpPr>
        <p:spPr>
          <a:xfrm>
            <a:off x="6514667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1049625" y="1999661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2"/>
          </p:nvPr>
        </p:nvSpPr>
        <p:spPr>
          <a:xfrm>
            <a:off x="1048125" y="2323504"/>
            <a:ext cx="19050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3"/>
          </p:nvPr>
        </p:nvSpPr>
        <p:spPr>
          <a:xfrm>
            <a:off x="3622125" y="1999661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4"/>
          </p:nvPr>
        </p:nvSpPr>
        <p:spPr>
          <a:xfrm>
            <a:off x="3620625" y="2323504"/>
            <a:ext cx="19050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5"/>
          </p:nvPr>
        </p:nvSpPr>
        <p:spPr>
          <a:xfrm>
            <a:off x="6196788" y="1999661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6"/>
          </p:nvPr>
        </p:nvSpPr>
        <p:spPr>
          <a:xfrm>
            <a:off x="6195288" y="2323504"/>
            <a:ext cx="19050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7"/>
          </p:nvPr>
        </p:nvSpPr>
        <p:spPr>
          <a:xfrm>
            <a:off x="1049625" y="377676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8"/>
          </p:nvPr>
        </p:nvSpPr>
        <p:spPr>
          <a:xfrm>
            <a:off x="1048125" y="4098848"/>
            <a:ext cx="19050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9"/>
          </p:nvPr>
        </p:nvSpPr>
        <p:spPr>
          <a:xfrm>
            <a:off x="3622125" y="377676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3"/>
          </p:nvPr>
        </p:nvSpPr>
        <p:spPr>
          <a:xfrm>
            <a:off x="3620625" y="4098848"/>
            <a:ext cx="19050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14"/>
          </p:nvPr>
        </p:nvSpPr>
        <p:spPr>
          <a:xfrm>
            <a:off x="6196788" y="377676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15"/>
          </p:nvPr>
        </p:nvSpPr>
        <p:spPr>
          <a:xfrm>
            <a:off x="6195288" y="4098848"/>
            <a:ext cx="19050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920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fortaa Regular"/>
              <a:buNone/>
              <a:defRPr sz="2500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jari"/>
              <a:buChar char="●"/>
              <a:defRPr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5400000">
            <a:off x="8796300" y="4795875"/>
            <a:ext cx="543000" cy="15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8" r:id="rId4"/>
    <p:sldLayoutId id="2147483661" r:id="rId5"/>
    <p:sldLayoutId id="2147483663" r:id="rId6"/>
    <p:sldLayoutId id="214748367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3;p29">
            <a:extLst>
              <a:ext uri="{FF2B5EF4-FFF2-40B4-BE49-F238E27FC236}">
                <a16:creationId xmlns:a16="http://schemas.microsoft.com/office/drawing/2014/main" id="{5DA1C383-A9B0-4F29-B6C5-E09C45124975}"/>
              </a:ext>
            </a:extLst>
          </p:cNvPr>
          <p:cNvSpPr txBox="1">
            <a:spLocks/>
          </p:cNvSpPr>
          <p:nvPr/>
        </p:nvSpPr>
        <p:spPr>
          <a:xfrm>
            <a:off x="397192" y="1586936"/>
            <a:ext cx="3740221" cy="172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fortaa Regular"/>
              <a:buNone/>
              <a:defRPr sz="2500" b="0" i="0" u="none" strike="noStrike" cap="none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595959"/>
              </a:buClr>
              <a:buSzPts val="2800"/>
              <a:defRPr/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 Light" panose="020B0300000101010101" pitchFamily="50" charset="-127"/>
              </a:rPr>
              <a:t>Merge? :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머지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>
              <a:buClr>
                <a:srgbClr val="595959"/>
              </a:buClr>
              <a:buSzPts val="2800"/>
              <a:defRPr/>
            </a:pPr>
            <a:b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고딕 Light" panose="020D0904000000000000" pitchFamily="50" charset="-127"/>
                <a:ea typeface="나눔고딕 Light" panose="020D0904000000000000" pitchFamily="50" charset="-127"/>
                <a:sym typeface="Manjari"/>
              </a:rPr>
            </a:b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고딕 Light" panose="020D0904000000000000" pitchFamily="50" charset="-127"/>
                <a:ea typeface="나눔고딕 Light" panose="020D0904000000000000" pitchFamily="50" charset="-127"/>
                <a:sym typeface="Manjari"/>
              </a:rPr>
              <a:t>201801527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고딕 Light" panose="020D0904000000000000" pitchFamily="50" charset="-127"/>
                <a:ea typeface="나눔고딕 Light" panose="020D0904000000000000" pitchFamily="50" charset="-127"/>
                <a:sym typeface="Manjari"/>
              </a:rPr>
              <a:t>김대성 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고딕 Light" panose="020D0904000000000000" pitchFamily="50" charset="-127"/>
                <a:ea typeface="나눔고딕 Light" panose="020D0904000000000000" pitchFamily="50" charset="-127"/>
                <a:sym typeface="Manjari"/>
              </a:rPr>
              <a:t>·  201801560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고딕 Light" panose="020D0904000000000000" pitchFamily="50" charset="-127"/>
                <a:ea typeface="나눔고딕 Light" panose="020D0904000000000000" pitchFamily="50" charset="-127"/>
                <a:sym typeface="Manjari"/>
              </a:rPr>
              <a:t>박종혁</a:t>
            </a:r>
            <a:endParaRPr lang="ko-KR" altLang="en-US" sz="1050" b="1" dirty="0"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 descr="텍스트, 실내, 장면, 카운터이(가) 표시된 사진&#10;&#10;자동 생성된 설명">
            <a:extLst>
              <a:ext uri="{FF2B5EF4-FFF2-40B4-BE49-F238E27FC236}">
                <a16:creationId xmlns:a16="http://schemas.microsoft.com/office/drawing/2014/main" id="{95763D57-84D2-45FF-8F1F-A05E3523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588" y="0"/>
            <a:ext cx="3740220" cy="467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01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/>
          <p:nvPr/>
        </p:nvSpPr>
        <p:spPr>
          <a:xfrm>
            <a:off x="1733052" y="2142244"/>
            <a:ext cx="1269425" cy="1324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SSD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MobileNet</a:t>
            </a:r>
            <a:r>
              <a:rPr lang="en-US" altLang="ko-KR" sz="12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V2</a:t>
            </a:r>
            <a:endParaRPr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30036" y="1842069"/>
            <a:ext cx="3740764" cy="19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COCO 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데이터셋으로 사전 학습된 모델 사용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이미지 스케일링 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640 x 640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TF Object Detection API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</a:t>
            </a:r>
            <a:r>
              <a:rPr lang="ko-KR" altLang="en-US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통해 학습</a:t>
            </a:r>
            <a:endParaRPr lang="en-US" altLang="ko-KR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9" name="Google Shape;238;p33">
            <a:extLst>
              <a:ext uri="{FF2B5EF4-FFF2-40B4-BE49-F238E27FC236}">
                <a16:creationId xmlns:a16="http://schemas.microsoft.com/office/drawing/2014/main" id="{5CE7E4C4-D0B5-4890-AE1B-BD0388D3FD43}"/>
              </a:ext>
            </a:extLst>
          </p:cNvPr>
          <p:cNvCxnSpPr>
            <a:cxnSpLocks/>
          </p:cNvCxnSpPr>
          <p:nvPr/>
        </p:nvCxnSpPr>
        <p:spPr>
          <a:xfrm>
            <a:off x="3531458" y="1434219"/>
            <a:ext cx="0" cy="274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686923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4970578" y="1842069"/>
            <a:ext cx="3740764" cy="19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Learning Rate : 0.02 </a:t>
            </a:r>
            <a:r>
              <a:rPr lang="en-US" altLang="ko-KR" sz="1100" dirty="0">
                <a:latin typeface="나눔고딕 Light" panose="020D0904000000000000" pitchFamily="50" charset="-127"/>
                <a:ea typeface="나눔고딕 Light" panose="020D09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0.08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Regularizer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: L2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Activation :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RELU6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6000 Step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까지 학습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9" name="Google Shape;238;p33">
            <a:extLst>
              <a:ext uri="{FF2B5EF4-FFF2-40B4-BE49-F238E27FC236}">
                <a16:creationId xmlns:a16="http://schemas.microsoft.com/office/drawing/2014/main" id="{5CE7E4C4-D0B5-4890-AE1B-BD0388D3FD43}"/>
              </a:ext>
            </a:extLst>
          </p:cNvPr>
          <p:cNvCxnSpPr>
            <a:cxnSpLocks/>
          </p:cNvCxnSpPr>
          <p:nvPr/>
        </p:nvCxnSpPr>
        <p:spPr>
          <a:xfrm>
            <a:off x="4572000" y="1434219"/>
            <a:ext cx="0" cy="274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855019E-1452-4F57-8251-512E158C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51" y="1809780"/>
            <a:ext cx="2748661" cy="19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540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/>
          <p:nvPr/>
        </p:nvSpPr>
        <p:spPr>
          <a:xfrm>
            <a:off x="1733052" y="2142244"/>
            <a:ext cx="1269425" cy="1324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개발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30036" y="1842069"/>
            <a:ext cx="3740764" cy="19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TensorFlow Lite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모델 변환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기기 내에서 직접 상품 추론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9" name="Google Shape;238;p33">
            <a:extLst>
              <a:ext uri="{FF2B5EF4-FFF2-40B4-BE49-F238E27FC236}">
                <a16:creationId xmlns:a16="http://schemas.microsoft.com/office/drawing/2014/main" id="{5CE7E4C4-D0B5-4890-AE1B-BD0388D3FD43}"/>
              </a:ext>
            </a:extLst>
          </p:cNvPr>
          <p:cNvCxnSpPr>
            <a:cxnSpLocks/>
          </p:cNvCxnSpPr>
          <p:nvPr/>
        </p:nvCxnSpPr>
        <p:spPr>
          <a:xfrm>
            <a:off x="3531458" y="1434219"/>
            <a:ext cx="0" cy="274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47EFBE2-09C3-4014-B7B3-B0BC2465E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8" t="15180" r="35765" b="39412"/>
          <a:stretch/>
        </p:blipFill>
        <p:spPr>
          <a:xfrm>
            <a:off x="1954856" y="2423257"/>
            <a:ext cx="840215" cy="7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101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50;p45">
            <a:extLst>
              <a:ext uri="{FF2B5EF4-FFF2-40B4-BE49-F238E27FC236}">
                <a16:creationId xmlns:a16="http://schemas.microsoft.com/office/drawing/2014/main" id="{D3E78C2C-F557-48EF-997B-7C5151B5B632}"/>
              </a:ext>
            </a:extLst>
          </p:cNvPr>
          <p:cNvSpPr txBox="1">
            <a:spLocks/>
          </p:cNvSpPr>
          <p:nvPr/>
        </p:nvSpPr>
        <p:spPr>
          <a:xfrm>
            <a:off x="715537" y="575753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fortaa Regular"/>
              <a:buNone/>
              <a:defRPr sz="2500" b="0" i="0" u="none" strike="noStrike" cap="none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서버 및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Google Shape;8763;p67">
            <a:extLst>
              <a:ext uri="{FF2B5EF4-FFF2-40B4-BE49-F238E27FC236}">
                <a16:creationId xmlns:a16="http://schemas.microsoft.com/office/drawing/2014/main" id="{42C2152B-955E-494B-B35F-7B4B73E8A695}"/>
              </a:ext>
            </a:extLst>
          </p:cNvPr>
          <p:cNvSpPr/>
          <p:nvPr/>
        </p:nvSpPr>
        <p:spPr>
          <a:xfrm>
            <a:off x="3247423" y="2889827"/>
            <a:ext cx="2649153" cy="850754"/>
          </a:xfrm>
          <a:custGeom>
            <a:avLst/>
            <a:gdLst/>
            <a:ahLst/>
            <a:cxnLst/>
            <a:rect l="l" t="t" r="r" b="b"/>
            <a:pathLst>
              <a:path w="218430" h="70147" fill="none" extrusionOk="0">
                <a:moveTo>
                  <a:pt x="188684" y="1"/>
                </a:moveTo>
                <a:lnTo>
                  <a:pt x="158939" y="15096"/>
                </a:lnTo>
                <a:lnTo>
                  <a:pt x="129193" y="30190"/>
                </a:lnTo>
                <a:lnTo>
                  <a:pt x="109215" y="40623"/>
                </a:lnTo>
                <a:lnTo>
                  <a:pt x="89237" y="30190"/>
                </a:lnTo>
                <a:lnTo>
                  <a:pt x="59491" y="15096"/>
                </a:lnTo>
                <a:lnTo>
                  <a:pt x="29746" y="1"/>
                </a:lnTo>
                <a:lnTo>
                  <a:pt x="0" y="14208"/>
                </a:lnTo>
                <a:lnTo>
                  <a:pt x="29746" y="29524"/>
                </a:lnTo>
                <a:lnTo>
                  <a:pt x="59491" y="44619"/>
                </a:lnTo>
                <a:lnTo>
                  <a:pt x="109215" y="70147"/>
                </a:lnTo>
                <a:lnTo>
                  <a:pt x="158939" y="44619"/>
                </a:lnTo>
                <a:lnTo>
                  <a:pt x="188684" y="29524"/>
                </a:lnTo>
                <a:lnTo>
                  <a:pt x="218429" y="14208"/>
                </a:lnTo>
                <a:close/>
              </a:path>
            </a:pathLst>
          </a:cu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miter lim="2219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764;p67">
            <a:extLst>
              <a:ext uri="{FF2B5EF4-FFF2-40B4-BE49-F238E27FC236}">
                <a16:creationId xmlns:a16="http://schemas.microsoft.com/office/drawing/2014/main" id="{50757BBB-DF2E-4521-AF0F-E51C2467A882}"/>
              </a:ext>
            </a:extLst>
          </p:cNvPr>
          <p:cNvSpPr/>
          <p:nvPr/>
        </p:nvSpPr>
        <p:spPr>
          <a:xfrm>
            <a:off x="3247423" y="2063318"/>
            <a:ext cx="2649153" cy="1319204"/>
          </a:xfrm>
          <a:custGeom>
            <a:avLst/>
            <a:gdLst/>
            <a:ahLst/>
            <a:cxnLst/>
            <a:rect l="l" t="t" r="r" b="b"/>
            <a:pathLst>
              <a:path w="218430" h="108772" fill="none" extrusionOk="0">
                <a:moveTo>
                  <a:pt x="109215" y="1"/>
                </a:moveTo>
                <a:lnTo>
                  <a:pt x="0" y="52832"/>
                </a:lnTo>
                <a:lnTo>
                  <a:pt x="109215" y="108771"/>
                </a:lnTo>
                <a:lnTo>
                  <a:pt x="218429" y="52832"/>
                </a:lnTo>
                <a:close/>
              </a:path>
            </a:pathLst>
          </a:custGeom>
          <a:noFill/>
          <a:ln w="9525" cap="flat" cmpd="sng">
            <a:solidFill>
              <a:srgbClr val="00B050"/>
            </a:solidFill>
            <a:prstDash val="solid"/>
            <a:miter lim="2219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74;p34">
            <a:extLst>
              <a:ext uri="{FF2B5EF4-FFF2-40B4-BE49-F238E27FC236}">
                <a16:creationId xmlns:a16="http://schemas.microsoft.com/office/drawing/2014/main" id="{5BE5CB1F-DBF0-470A-8715-5397CE6629A3}"/>
              </a:ext>
            </a:extLst>
          </p:cNvPr>
          <p:cNvSpPr txBox="1"/>
          <p:nvPr/>
        </p:nvSpPr>
        <p:spPr>
          <a:xfrm>
            <a:off x="1131114" y="2285688"/>
            <a:ext cx="16809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서버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mfortaa"/>
              <a:sym typeface="Comfortaa"/>
            </a:endParaRPr>
          </a:p>
        </p:txBody>
      </p:sp>
      <p:cxnSp>
        <p:nvCxnSpPr>
          <p:cNvPr id="61" name="Google Shape;277;p34">
            <a:extLst>
              <a:ext uri="{FF2B5EF4-FFF2-40B4-BE49-F238E27FC236}">
                <a16:creationId xmlns:a16="http://schemas.microsoft.com/office/drawing/2014/main" id="{E976E979-D8AD-4C88-B7F3-E477148DD4E8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2812014" y="2383338"/>
            <a:ext cx="1097999" cy="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62" name="Google Shape;274;p34">
            <a:extLst>
              <a:ext uri="{FF2B5EF4-FFF2-40B4-BE49-F238E27FC236}">
                <a16:creationId xmlns:a16="http://schemas.microsoft.com/office/drawing/2014/main" id="{EC3526EC-D97E-4F08-8CB7-B88976804F2B}"/>
              </a:ext>
            </a:extLst>
          </p:cNvPr>
          <p:cNvSpPr txBox="1"/>
          <p:nvPr/>
        </p:nvSpPr>
        <p:spPr>
          <a:xfrm>
            <a:off x="943150" y="2538932"/>
            <a:ext cx="1868834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SpringBoot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 사용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mfortaa"/>
              <a:sym typeface="Comfortaa"/>
            </a:endParaRPr>
          </a:p>
        </p:txBody>
      </p:sp>
      <p:sp>
        <p:nvSpPr>
          <p:cNvPr id="63" name="Google Shape;270;p34">
            <a:extLst>
              <a:ext uri="{FF2B5EF4-FFF2-40B4-BE49-F238E27FC236}">
                <a16:creationId xmlns:a16="http://schemas.microsoft.com/office/drawing/2014/main" id="{378C3B88-DEEA-4BC2-8669-7D423D18ACB3}"/>
              </a:ext>
            </a:extLst>
          </p:cNvPr>
          <p:cNvSpPr txBox="1"/>
          <p:nvPr/>
        </p:nvSpPr>
        <p:spPr>
          <a:xfrm>
            <a:off x="6291439" y="2310647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인증과 인가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mfortaa"/>
              <a:sym typeface="Comfortaa"/>
            </a:endParaRPr>
          </a:p>
        </p:txBody>
      </p:sp>
      <p:cxnSp>
        <p:nvCxnSpPr>
          <p:cNvPr id="64" name="Google Shape;279;p34">
            <a:extLst>
              <a:ext uri="{FF2B5EF4-FFF2-40B4-BE49-F238E27FC236}">
                <a16:creationId xmlns:a16="http://schemas.microsoft.com/office/drawing/2014/main" id="{1456BCCE-CD9C-4E0C-A306-0364AFC44100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5286550" y="2408296"/>
            <a:ext cx="1004889" cy="1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65" name="Google Shape;274;p34">
            <a:extLst>
              <a:ext uri="{FF2B5EF4-FFF2-40B4-BE49-F238E27FC236}">
                <a16:creationId xmlns:a16="http://schemas.microsoft.com/office/drawing/2014/main" id="{EDA857FD-6141-43F8-A938-36BDFC48439C}"/>
              </a:ext>
            </a:extLst>
          </p:cNvPr>
          <p:cNvSpPr txBox="1"/>
          <p:nvPr/>
        </p:nvSpPr>
        <p:spPr>
          <a:xfrm>
            <a:off x="6291439" y="2538932"/>
            <a:ext cx="2095860" cy="41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Spring Security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이용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mfortaa"/>
              <a:sym typeface="Comfortaa"/>
            </a:endParaRPr>
          </a:p>
        </p:txBody>
      </p:sp>
      <p:sp>
        <p:nvSpPr>
          <p:cNvPr id="75" name="Google Shape;272;p34">
            <a:extLst>
              <a:ext uri="{FF2B5EF4-FFF2-40B4-BE49-F238E27FC236}">
                <a16:creationId xmlns:a16="http://schemas.microsoft.com/office/drawing/2014/main" id="{B2D3C099-11B6-43A0-B25E-A30713778653}"/>
              </a:ext>
            </a:extLst>
          </p:cNvPr>
          <p:cNvSpPr txBox="1"/>
          <p:nvPr/>
        </p:nvSpPr>
        <p:spPr>
          <a:xfrm>
            <a:off x="1131115" y="3317859"/>
            <a:ext cx="1680869" cy="225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데이터베이스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mfortaa"/>
              <a:sym typeface="Comfortaa"/>
            </a:endParaRPr>
          </a:p>
        </p:txBody>
      </p:sp>
      <p:cxnSp>
        <p:nvCxnSpPr>
          <p:cNvPr id="76" name="Google Shape;283;p34">
            <a:extLst>
              <a:ext uri="{FF2B5EF4-FFF2-40B4-BE49-F238E27FC236}">
                <a16:creationId xmlns:a16="http://schemas.microsoft.com/office/drawing/2014/main" id="{760DBA07-7EB5-437A-8BAC-E7A346FA5440}"/>
              </a:ext>
            </a:extLst>
          </p:cNvPr>
          <p:cNvCxnSpPr>
            <a:cxnSpLocks/>
            <a:endCxn id="75" idx="3"/>
          </p:cNvCxnSpPr>
          <p:nvPr/>
        </p:nvCxnSpPr>
        <p:spPr>
          <a:xfrm flipH="1">
            <a:off x="2811984" y="3430736"/>
            <a:ext cx="1160116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77" name="Google Shape;274;p34">
            <a:extLst>
              <a:ext uri="{FF2B5EF4-FFF2-40B4-BE49-F238E27FC236}">
                <a16:creationId xmlns:a16="http://schemas.microsoft.com/office/drawing/2014/main" id="{63B795B6-CA59-4C04-B006-A3612FD125C3}"/>
              </a:ext>
            </a:extLst>
          </p:cNvPr>
          <p:cNvSpPr txBox="1"/>
          <p:nvPr/>
        </p:nvSpPr>
        <p:spPr>
          <a:xfrm>
            <a:off x="1131115" y="3543612"/>
            <a:ext cx="1680869" cy="2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MySQL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사용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796042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60" grpId="0"/>
      <p:bldP spid="62" grpId="0"/>
      <p:bldP spid="63" grpId="0"/>
      <p:bldP spid="65" grpId="0"/>
      <p:bldP spid="75" grpId="0"/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84;p41">
            <a:extLst>
              <a:ext uri="{FF2B5EF4-FFF2-40B4-BE49-F238E27FC236}">
                <a16:creationId xmlns:a16="http://schemas.microsoft.com/office/drawing/2014/main" id="{2FA4308C-99E2-4939-883B-5C28E1353BF0}"/>
              </a:ext>
            </a:extLst>
          </p:cNvPr>
          <p:cNvSpPr/>
          <p:nvPr/>
        </p:nvSpPr>
        <p:spPr>
          <a:xfrm>
            <a:off x="1900163" y="2490006"/>
            <a:ext cx="2137650" cy="551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구축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4970578" y="1803323"/>
            <a:ext cx="2730216" cy="19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식품영양정보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에서 추출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가공식품 데이터 약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10,000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28" name="Google Shape;238;p33">
            <a:extLst>
              <a:ext uri="{FF2B5EF4-FFF2-40B4-BE49-F238E27FC236}">
                <a16:creationId xmlns:a16="http://schemas.microsoft.com/office/drawing/2014/main" id="{432A4224-27C4-48D7-8916-71E9E7A70A11}"/>
              </a:ext>
            </a:extLst>
          </p:cNvPr>
          <p:cNvCxnSpPr>
            <a:cxnSpLocks/>
          </p:cNvCxnSpPr>
          <p:nvPr/>
        </p:nvCxnSpPr>
        <p:spPr>
          <a:xfrm>
            <a:off x="4572000" y="1395473"/>
            <a:ext cx="0" cy="274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00444CF-C837-493D-B790-A04CE2A5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473" y="2612705"/>
            <a:ext cx="1945029" cy="30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3038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C436F2-6B93-4C64-8874-AB9FEA8D52F2}"/>
              </a:ext>
            </a:extLst>
          </p:cNvPr>
          <p:cNvSpPr/>
          <p:nvPr/>
        </p:nvSpPr>
        <p:spPr>
          <a:xfrm>
            <a:off x="4122204" y="1514799"/>
            <a:ext cx="982508" cy="2649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0" name="Google Shape;450;p45"/>
          <p:cNvSpPr txBox="1">
            <a:spLocks noGrp="1"/>
          </p:cNvSpPr>
          <p:nvPr>
            <p:ph type="title"/>
          </p:nvPr>
        </p:nvSpPr>
        <p:spPr>
          <a:xfrm>
            <a:off x="958522" y="607778"/>
            <a:ext cx="7317555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3EAABD9-331A-4EC0-B224-4595B1713EC9}"/>
              </a:ext>
            </a:extLst>
          </p:cNvPr>
          <p:cNvCxnSpPr>
            <a:cxnSpLocks/>
            <a:stCxn id="41" idx="3"/>
            <a:endCxn id="47" idx="1"/>
          </p:cNvCxnSpPr>
          <p:nvPr/>
        </p:nvCxnSpPr>
        <p:spPr>
          <a:xfrm flipV="1">
            <a:off x="1883330" y="2762970"/>
            <a:ext cx="2238875" cy="7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4631C4C-9FCF-4609-AB59-515A09410E0F}"/>
              </a:ext>
            </a:extLst>
          </p:cNvPr>
          <p:cNvSpPr txBox="1"/>
          <p:nvPr/>
        </p:nvSpPr>
        <p:spPr>
          <a:xfrm>
            <a:off x="4122205" y="2655248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 유효성 확인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래픽 21" descr="서버 윤곽선">
            <a:extLst>
              <a:ext uri="{FF2B5EF4-FFF2-40B4-BE49-F238E27FC236}">
                <a16:creationId xmlns:a16="http://schemas.microsoft.com/office/drawing/2014/main" id="{007FDF56-7CD5-40A8-991A-202B91FC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9229" y="1576711"/>
            <a:ext cx="818152" cy="8199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775D465-EE56-408B-A9A3-E941579B9CC9}"/>
              </a:ext>
            </a:extLst>
          </p:cNvPr>
          <p:cNvGrpSpPr/>
          <p:nvPr/>
        </p:nvGrpSpPr>
        <p:grpSpPr>
          <a:xfrm>
            <a:off x="1202426" y="1672067"/>
            <a:ext cx="372375" cy="645064"/>
            <a:chOff x="1134692" y="1604334"/>
            <a:chExt cx="372375" cy="645064"/>
          </a:xfrm>
        </p:grpSpPr>
        <p:sp>
          <p:nvSpPr>
            <p:cNvPr id="24" name="Google Shape;9265;p69">
              <a:extLst>
                <a:ext uri="{FF2B5EF4-FFF2-40B4-BE49-F238E27FC236}">
                  <a16:creationId xmlns:a16="http://schemas.microsoft.com/office/drawing/2014/main" id="{3E4245D0-962A-40C7-870F-62A103BEEC37}"/>
                </a:ext>
              </a:extLst>
            </p:cNvPr>
            <p:cNvSpPr/>
            <p:nvPr/>
          </p:nvSpPr>
          <p:spPr>
            <a:xfrm>
              <a:off x="1134692" y="1604334"/>
              <a:ext cx="372375" cy="64506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Google Shape;9266;p69">
              <a:extLst>
                <a:ext uri="{FF2B5EF4-FFF2-40B4-BE49-F238E27FC236}">
                  <a16:creationId xmlns:a16="http://schemas.microsoft.com/office/drawing/2014/main" id="{79D6D0D0-FD97-4C87-A811-083F19B76102}"/>
                </a:ext>
              </a:extLst>
            </p:cNvPr>
            <p:cNvSpPr/>
            <p:nvPr/>
          </p:nvSpPr>
          <p:spPr>
            <a:xfrm>
              <a:off x="1311053" y="1642330"/>
              <a:ext cx="57022" cy="18400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Google Shape;9267;p69">
              <a:extLst>
                <a:ext uri="{FF2B5EF4-FFF2-40B4-BE49-F238E27FC236}">
                  <a16:creationId xmlns:a16="http://schemas.microsoft.com/office/drawing/2014/main" id="{65E76ACF-3E43-4E98-A686-4CF40992AFA6}"/>
                </a:ext>
              </a:extLst>
            </p:cNvPr>
            <p:cNvSpPr/>
            <p:nvPr/>
          </p:nvSpPr>
          <p:spPr>
            <a:xfrm>
              <a:off x="1292027" y="2154380"/>
              <a:ext cx="56338" cy="55710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Google Shape;9268;p69">
              <a:extLst>
                <a:ext uri="{FF2B5EF4-FFF2-40B4-BE49-F238E27FC236}">
                  <a16:creationId xmlns:a16="http://schemas.microsoft.com/office/drawing/2014/main" id="{B418F24A-BBB4-46D1-8661-58ADCFE5EAEF}"/>
                </a:ext>
              </a:extLst>
            </p:cNvPr>
            <p:cNvSpPr/>
            <p:nvPr/>
          </p:nvSpPr>
          <p:spPr>
            <a:xfrm>
              <a:off x="1273742" y="1642330"/>
              <a:ext cx="18342" cy="18400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375039-2D70-473F-8743-140F9C3A3783}"/>
              </a:ext>
            </a:extLst>
          </p:cNvPr>
          <p:cNvGrpSpPr/>
          <p:nvPr/>
        </p:nvGrpSpPr>
        <p:grpSpPr>
          <a:xfrm>
            <a:off x="7407918" y="1675600"/>
            <a:ext cx="623042" cy="658113"/>
            <a:chOff x="7340184" y="1607867"/>
            <a:chExt cx="623042" cy="658113"/>
          </a:xfrm>
        </p:grpSpPr>
        <p:sp>
          <p:nvSpPr>
            <p:cNvPr id="30" name="Google Shape;11629;p73">
              <a:extLst>
                <a:ext uri="{FF2B5EF4-FFF2-40B4-BE49-F238E27FC236}">
                  <a16:creationId xmlns:a16="http://schemas.microsoft.com/office/drawing/2014/main" id="{A6290D85-71E5-493B-AC6E-3B8A06D2EFBF}"/>
                </a:ext>
              </a:extLst>
            </p:cNvPr>
            <p:cNvSpPr/>
            <p:nvPr/>
          </p:nvSpPr>
          <p:spPr>
            <a:xfrm>
              <a:off x="7340937" y="1607867"/>
              <a:ext cx="622289" cy="658113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Google Shape;11630;p73">
              <a:extLst>
                <a:ext uri="{FF2B5EF4-FFF2-40B4-BE49-F238E27FC236}">
                  <a16:creationId xmlns:a16="http://schemas.microsoft.com/office/drawing/2014/main" id="{FCA73A21-E451-44DA-AB8B-D4773E34EDAA}"/>
                </a:ext>
              </a:extLst>
            </p:cNvPr>
            <p:cNvSpPr/>
            <p:nvPr/>
          </p:nvSpPr>
          <p:spPr>
            <a:xfrm>
              <a:off x="7340184" y="1648867"/>
              <a:ext cx="240427" cy="379259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B4F2075-05F3-45BE-8FD9-9CDC1F612177}"/>
              </a:ext>
            </a:extLst>
          </p:cNvPr>
          <p:cNvSpPr/>
          <p:nvPr/>
        </p:nvSpPr>
        <p:spPr>
          <a:xfrm>
            <a:off x="904663" y="1515564"/>
            <a:ext cx="982508" cy="2649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5379AD-4B81-418B-81D6-BE86CA007B29}"/>
              </a:ext>
            </a:extLst>
          </p:cNvPr>
          <p:cNvSpPr/>
          <p:nvPr/>
        </p:nvSpPr>
        <p:spPr>
          <a:xfrm>
            <a:off x="7228186" y="1533208"/>
            <a:ext cx="982508" cy="2649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5C34C6-7F3A-49B9-92AF-6399DEDACB5F}"/>
              </a:ext>
            </a:extLst>
          </p:cNvPr>
          <p:cNvSpPr txBox="1"/>
          <p:nvPr/>
        </p:nvSpPr>
        <p:spPr>
          <a:xfrm>
            <a:off x="900822" y="2656014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폼 작성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E844B61-7D56-47C3-A967-72BDE74D4394}"/>
              </a:ext>
            </a:extLst>
          </p:cNvPr>
          <p:cNvCxnSpPr>
            <a:cxnSpLocks/>
            <a:stCxn id="47" idx="3"/>
            <a:endCxn id="62" idx="1"/>
          </p:cNvCxnSpPr>
          <p:nvPr/>
        </p:nvCxnSpPr>
        <p:spPr>
          <a:xfrm>
            <a:off x="5104713" y="2762970"/>
            <a:ext cx="2131156" cy="7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B9E3948-0A0F-4B51-9E47-E346B5ABC504}"/>
              </a:ext>
            </a:extLst>
          </p:cNvPr>
          <p:cNvSpPr txBox="1"/>
          <p:nvPr/>
        </p:nvSpPr>
        <p:spPr>
          <a:xfrm>
            <a:off x="2664191" y="2537383"/>
            <a:ext cx="607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Post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805433-E713-4A96-A34C-76F2F97DC266}"/>
              </a:ext>
            </a:extLst>
          </p:cNvPr>
          <p:cNvSpPr txBox="1"/>
          <p:nvPr/>
        </p:nvSpPr>
        <p:spPr>
          <a:xfrm>
            <a:off x="5880466" y="2555749"/>
            <a:ext cx="598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 검사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D67B50-32B4-4157-ABCC-A1FE8A22F4E0}"/>
              </a:ext>
            </a:extLst>
          </p:cNvPr>
          <p:cNvSpPr txBox="1"/>
          <p:nvPr/>
        </p:nvSpPr>
        <p:spPr>
          <a:xfrm>
            <a:off x="7235869" y="2656014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Email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D26B83A-B31A-48BD-BD0C-C684FE2A2101}"/>
              </a:ext>
            </a:extLst>
          </p:cNvPr>
          <p:cNvCxnSpPr>
            <a:cxnSpLocks/>
            <a:stCxn id="62" idx="1"/>
            <a:endCxn id="65" idx="3"/>
          </p:cNvCxnSpPr>
          <p:nvPr/>
        </p:nvCxnSpPr>
        <p:spPr>
          <a:xfrm flipH="1">
            <a:off x="5108554" y="2763736"/>
            <a:ext cx="2127315" cy="9597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40278F4-517C-44A4-9BF8-223B2A9605D8}"/>
              </a:ext>
            </a:extLst>
          </p:cNvPr>
          <p:cNvSpPr txBox="1"/>
          <p:nvPr/>
        </p:nvSpPr>
        <p:spPr>
          <a:xfrm>
            <a:off x="7238360" y="3616555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저장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8BC0911-E020-489E-B071-BBF5F4C0126C}"/>
              </a:ext>
            </a:extLst>
          </p:cNvPr>
          <p:cNvSpPr txBox="1"/>
          <p:nvPr/>
        </p:nvSpPr>
        <p:spPr>
          <a:xfrm>
            <a:off x="4126046" y="3554234"/>
            <a:ext cx="982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 유무 확인 후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암호화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943505-BD16-4E08-9B7F-52CD0EC84E97}"/>
              </a:ext>
            </a:extLst>
          </p:cNvPr>
          <p:cNvSpPr txBox="1"/>
          <p:nvPr/>
        </p:nvSpPr>
        <p:spPr>
          <a:xfrm rot="20065362">
            <a:off x="5863273" y="3051262"/>
            <a:ext cx="598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반환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4F739A7-E483-479D-A093-DB9DDE062FBD}"/>
              </a:ext>
            </a:extLst>
          </p:cNvPr>
          <p:cNvCxnSpPr>
            <a:cxnSpLocks/>
            <a:stCxn id="65" idx="3"/>
            <a:endCxn id="64" idx="1"/>
          </p:cNvCxnSpPr>
          <p:nvPr/>
        </p:nvCxnSpPr>
        <p:spPr>
          <a:xfrm>
            <a:off x="5108554" y="3723511"/>
            <a:ext cx="2129806" cy="7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1E793A-6FD0-4188-B5A3-E0F579FE539D}"/>
              </a:ext>
            </a:extLst>
          </p:cNvPr>
          <p:cNvSpPr txBox="1"/>
          <p:nvPr/>
        </p:nvSpPr>
        <p:spPr>
          <a:xfrm>
            <a:off x="5995158" y="3520610"/>
            <a:ext cx="382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5B59C5-D9D2-4C80-A882-A2BD8263037E}"/>
              </a:ext>
            </a:extLst>
          </p:cNvPr>
          <p:cNvSpPr txBox="1"/>
          <p:nvPr/>
        </p:nvSpPr>
        <p:spPr>
          <a:xfrm>
            <a:off x="904663" y="4182533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024E35-35CB-4A22-918C-556766A74BA5}"/>
              </a:ext>
            </a:extLst>
          </p:cNvPr>
          <p:cNvSpPr txBox="1"/>
          <p:nvPr/>
        </p:nvSpPr>
        <p:spPr>
          <a:xfrm>
            <a:off x="4122204" y="4180926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E3842F-ECCE-4569-A0C1-F734E3DD27AF}"/>
              </a:ext>
            </a:extLst>
          </p:cNvPr>
          <p:cNvSpPr txBox="1"/>
          <p:nvPr/>
        </p:nvSpPr>
        <p:spPr>
          <a:xfrm>
            <a:off x="7228186" y="4180926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2325347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1" grpId="0"/>
      <p:bldP spid="59" grpId="0"/>
      <p:bldP spid="60" grpId="0"/>
      <p:bldP spid="62" grpId="0"/>
      <p:bldP spid="64" grpId="0"/>
      <p:bldP spid="65" grpId="0"/>
      <p:bldP spid="68" grpId="0"/>
      <p:bldP spid="7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sz="2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FC73E9-2610-40C7-8268-5C7CCD5B2C5B}"/>
              </a:ext>
            </a:extLst>
          </p:cNvPr>
          <p:cNvSpPr/>
          <p:nvPr/>
        </p:nvSpPr>
        <p:spPr>
          <a:xfrm>
            <a:off x="4080746" y="1447832"/>
            <a:ext cx="982508" cy="2649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7A2A23B-4BB5-48AD-9FBC-7165205E4DF5}"/>
              </a:ext>
            </a:extLst>
          </p:cNvPr>
          <p:cNvCxnSpPr>
            <a:cxnSpLocks/>
            <a:stCxn id="52" idx="3"/>
            <a:endCxn id="40" idx="1"/>
          </p:cNvCxnSpPr>
          <p:nvPr/>
        </p:nvCxnSpPr>
        <p:spPr>
          <a:xfrm>
            <a:off x="1815596" y="2696003"/>
            <a:ext cx="22651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39B2032-6E66-4B78-904C-8D8E815CAE3E}"/>
              </a:ext>
            </a:extLst>
          </p:cNvPr>
          <p:cNvSpPr txBox="1"/>
          <p:nvPr/>
        </p:nvSpPr>
        <p:spPr>
          <a:xfrm>
            <a:off x="4080747" y="2588281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Email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" name="그래픽 40" descr="서버 윤곽선">
            <a:extLst>
              <a:ext uri="{FF2B5EF4-FFF2-40B4-BE49-F238E27FC236}">
                <a16:creationId xmlns:a16="http://schemas.microsoft.com/office/drawing/2014/main" id="{DDAB71D8-147B-4559-931C-D95ABAC2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7771" y="1509744"/>
            <a:ext cx="818152" cy="819944"/>
          </a:xfrm>
          <a:prstGeom prst="rect">
            <a:avLst/>
          </a:prstGeom>
        </p:spPr>
      </p:pic>
      <p:grpSp>
        <p:nvGrpSpPr>
          <p:cNvPr id="42" name="Google Shape;9264;p69">
            <a:extLst>
              <a:ext uri="{FF2B5EF4-FFF2-40B4-BE49-F238E27FC236}">
                <a16:creationId xmlns:a16="http://schemas.microsoft.com/office/drawing/2014/main" id="{FCCE7A13-1CD1-4A4B-B7D8-FDCB93F86641}"/>
              </a:ext>
            </a:extLst>
          </p:cNvPr>
          <p:cNvGrpSpPr>
            <a:grpSpLocks noChangeAspect="1"/>
          </p:cNvGrpSpPr>
          <p:nvPr/>
        </p:nvGrpSpPr>
        <p:grpSpPr>
          <a:xfrm>
            <a:off x="1134692" y="1604334"/>
            <a:ext cx="372375" cy="645064"/>
            <a:chOff x="2656082" y="2287427"/>
            <a:chExt cx="207582" cy="35959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Google Shape;9265;p69">
              <a:extLst>
                <a:ext uri="{FF2B5EF4-FFF2-40B4-BE49-F238E27FC236}">
                  <a16:creationId xmlns:a16="http://schemas.microsoft.com/office/drawing/2014/main" id="{A9680F7F-9F39-4800-82F9-47E8F4B1F652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Google Shape;9266;p69">
              <a:extLst>
                <a:ext uri="{FF2B5EF4-FFF2-40B4-BE49-F238E27FC236}">
                  <a16:creationId xmlns:a16="http://schemas.microsoft.com/office/drawing/2014/main" id="{44FCA650-6AF4-4187-962D-4D09E64D8141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Google Shape;9267;p69">
              <a:extLst>
                <a:ext uri="{FF2B5EF4-FFF2-40B4-BE49-F238E27FC236}">
                  <a16:creationId xmlns:a16="http://schemas.microsoft.com/office/drawing/2014/main" id="{74E53957-0234-44ED-829D-C95FC917CA04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Google Shape;9268;p69">
              <a:extLst>
                <a:ext uri="{FF2B5EF4-FFF2-40B4-BE49-F238E27FC236}">
                  <a16:creationId xmlns:a16="http://schemas.microsoft.com/office/drawing/2014/main" id="{E8B0C010-D8C7-406F-8F8D-2FE2DD75A438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7" name="Google Shape;11628;p73">
            <a:extLst>
              <a:ext uri="{FF2B5EF4-FFF2-40B4-BE49-F238E27FC236}">
                <a16:creationId xmlns:a16="http://schemas.microsoft.com/office/drawing/2014/main" id="{B5E562ED-4C0B-4564-8B21-4292DF3CA579}"/>
              </a:ext>
            </a:extLst>
          </p:cNvPr>
          <p:cNvGrpSpPr/>
          <p:nvPr/>
        </p:nvGrpSpPr>
        <p:grpSpPr>
          <a:xfrm>
            <a:off x="7340184" y="1607867"/>
            <a:ext cx="623044" cy="658113"/>
            <a:chOff x="4017435" y="1499912"/>
            <a:chExt cx="315092" cy="35939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8" name="Google Shape;11629;p73">
              <a:extLst>
                <a:ext uri="{FF2B5EF4-FFF2-40B4-BE49-F238E27FC236}">
                  <a16:creationId xmlns:a16="http://schemas.microsoft.com/office/drawing/2014/main" id="{D00EBA47-20F1-4542-A90D-969AAF61579C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Google Shape;11630;p73">
              <a:extLst>
                <a:ext uri="{FF2B5EF4-FFF2-40B4-BE49-F238E27FC236}">
                  <a16:creationId xmlns:a16="http://schemas.microsoft.com/office/drawing/2014/main" id="{4F6B2A08-016C-4C98-8B88-D3A8E531DE06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2CF062-77F9-4D43-9FE4-3A4BE9019DEA}"/>
              </a:ext>
            </a:extLst>
          </p:cNvPr>
          <p:cNvSpPr/>
          <p:nvPr/>
        </p:nvSpPr>
        <p:spPr>
          <a:xfrm>
            <a:off x="836929" y="1447831"/>
            <a:ext cx="982508" cy="2649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7246CE-002D-4D59-976D-3182E725525C}"/>
              </a:ext>
            </a:extLst>
          </p:cNvPr>
          <p:cNvSpPr/>
          <p:nvPr/>
        </p:nvSpPr>
        <p:spPr>
          <a:xfrm>
            <a:off x="7160452" y="1465475"/>
            <a:ext cx="982508" cy="26493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9BC61A-E54B-42CE-9957-4436E2281A39}"/>
              </a:ext>
            </a:extLst>
          </p:cNvPr>
          <p:cNvSpPr txBox="1"/>
          <p:nvPr/>
        </p:nvSpPr>
        <p:spPr>
          <a:xfrm>
            <a:off x="833088" y="2588281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폼 작성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3F403E-0F03-401E-978F-E986A9695D94}"/>
              </a:ext>
            </a:extLst>
          </p:cNvPr>
          <p:cNvCxnSpPr>
            <a:cxnSpLocks/>
            <a:stCxn id="40" idx="3"/>
            <a:endCxn id="56" idx="1"/>
          </p:cNvCxnSpPr>
          <p:nvPr/>
        </p:nvCxnSpPr>
        <p:spPr>
          <a:xfrm>
            <a:off x="5063255" y="2696003"/>
            <a:ext cx="210488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A4D0103-F04E-45C0-A481-4F7F5DAB9E0D}"/>
              </a:ext>
            </a:extLst>
          </p:cNvPr>
          <p:cNvSpPr txBox="1"/>
          <p:nvPr/>
        </p:nvSpPr>
        <p:spPr>
          <a:xfrm>
            <a:off x="2596457" y="246965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Post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EB73C1-7F59-444F-9746-40652D0C636C}"/>
              </a:ext>
            </a:extLst>
          </p:cNvPr>
          <p:cNvSpPr txBox="1"/>
          <p:nvPr/>
        </p:nvSpPr>
        <p:spPr>
          <a:xfrm>
            <a:off x="5780673" y="2488016"/>
            <a:ext cx="662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Email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387558-25B6-40EB-8132-D824E1037A9A}"/>
              </a:ext>
            </a:extLst>
          </p:cNvPr>
          <p:cNvSpPr txBox="1"/>
          <p:nvPr/>
        </p:nvSpPr>
        <p:spPr>
          <a:xfrm>
            <a:off x="7168135" y="2588281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유무 확인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B6F18E5-E441-4CD8-AEC7-49E9C4ABF3ED}"/>
              </a:ext>
            </a:extLst>
          </p:cNvPr>
          <p:cNvCxnSpPr>
            <a:cxnSpLocks/>
            <a:stCxn id="56" idx="1"/>
            <a:endCxn id="59" idx="3"/>
          </p:cNvCxnSpPr>
          <p:nvPr/>
        </p:nvCxnSpPr>
        <p:spPr>
          <a:xfrm flipH="1">
            <a:off x="5067096" y="2696003"/>
            <a:ext cx="2101039" cy="9605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B5EE62-D8B6-4D9E-AA82-B3B61D13CD25}"/>
              </a:ext>
            </a:extLst>
          </p:cNvPr>
          <p:cNvSpPr txBox="1"/>
          <p:nvPr/>
        </p:nvSpPr>
        <p:spPr>
          <a:xfrm>
            <a:off x="840770" y="3546013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성공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076706-5F57-489C-BC61-621A97AE225A}"/>
              </a:ext>
            </a:extLst>
          </p:cNvPr>
          <p:cNvSpPr txBox="1"/>
          <p:nvPr/>
        </p:nvSpPr>
        <p:spPr>
          <a:xfrm>
            <a:off x="4084588" y="3425711"/>
            <a:ext cx="982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인코딩한 비밀번호와 동일한지 검사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B848BF-E2E4-4B05-A594-7A0D3C87FC4C}"/>
              </a:ext>
            </a:extLst>
          </p:cNvPr>
          <p:cNvSpPr txBox="1"/>
          <p:nvPr/>
        </p:nvSpPr>
        <p:spPr>
          <a:xfrm rot="20065362">
            <a:off x="5817861" y="3184249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반환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BE5151C-620C-4BEE-A426-B85960A52BC8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>
          <a:xfrm flipH="1" flipV="1">
            <a:off x="1823278" y="3653735"/>
            <a:ext cx="2261310" cy="280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16D8D31-F7D1-4DA4-892A-433EED8B7EEE}"/>
              </a:ext>
            </a:extLst>
          </p:cNvPr>
          <p:cNvSpPr txBox="1"/>
          <p:nvPr/>
        </p:nvSpPr>
        <p:spPr>
          <a:xfrm>
            <a:off x="2483959" y="3438291"/>
            <a:ext cx="8328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JWT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토큰 발급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831497-5E71-4640-BDB0-ED26E3C4D4A7}"/>
              </a:ext>
            </a:extLst>
          </p:cNvPr>
          <p:cNvSpPr txBox="1"/>
          <p:nvPr/>
        </p:nvSpPr>
        <p:spPr>
          <a:xfrm>
            <a:off x="836929" y="4114800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F6728F-BEB3-4F32-B9EA-E9C8A9BAFFC5}"/>
              </a:ext>
            </a:extLst>
          </p:cNvPr>
          <p:cNvSpPr txBox="1"/>
          <p:nvPr/>
        </p:nvSpPr>
        <p:spPr>
          <a:xfrm>
            <a:off x="4080746" y="4113959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56B9FA-633E-4386-A66C-06E2AE0F4778}"/>
              </a:ext>
            </a:extLst>
          </p:cNvPr>
          <p:cNvSpPr txBox="1"/>
          <p:nvPr/>
        </p:nvSpPr>
        <p:spPr>
          <a:xfrm>
            <a:off x="7160452" y="4113193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C4591B-04F2-4944-AEB3-E6126866253F}"/>
              </a:ext>
            </a:extLst>
          </p:cNvPr>
          <p:cNvSpPr txBox="1"/>
          <p:nvPr/>
        </p:nvSpPr>
        <p:spPr>
          <a:xfrm>
            <a:off x="2483959" y="3662450"/>
            <a:ext cx="8328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쿠키 생성</a:t>
            </a:r>
          </a:p>
        </p:txBody>
      </p:sp>
    </p:spTree>
    <p:extLst>
      <p:ext uri="{BB962C8B-B14F-4D97-AF65-F5344CB8AC3E}">
        <p14:creationId xmlns:p14="http://schemas.microsoft.com/office/powerpoint/2010/main" val="438268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54" grpId="0"/>
      <p:bldP spid="55" grpId="0"/>
      <p:bldP spid="56" grpId="0"/>
      <p:bldP spid="58" grpId="0"/>
      <p:bldP spid="59" grpId="0"/>
      <p:bldP spid="60" grpId="0"/>
      <p:bldP spid="62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조회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D1BE4E-F478-4ACF-A77B-42F79FA78F89}"/>
              </a:ext>
            </a:extLst>
          </p:cNvPr>
          <p:cNvSpPr/>
          <p:nvPr/>
        </p:nvSpPr>
        <p:spPr>
          <a:xfrm>
            <a:off x="7444375" y="539499"/>
            <a:ext cx="982508" cy="3882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D38FA2-0454-4F52-AAB5-1836EE0A3869}"/>
              </a:ext>
            </a:extLst>
          </p:cNvPr>
          <p:cNvCxnSpPr>
            <a:cxnSpLocks/>
            <a:stCxn id="33" idx="3"/>
            <a:endCxn id="25" idx="1"/>
          </p:cNvCxnSpPr>
          <p:nvPr/>
        </p:nvCxnSpPr>
        <p:spPr>
          <a:xfrm>
            <a:off x="1822319" y="1797420"/>
            <a:ext cx="5618214" cy="21544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DC47BDA-6E49-46FC-81EB-97B289AD1176}"/>
              </a:ext>
            </a:extLst>
          </p:cNvPr>
          <p:cNvSpPr txBox="1"/>
          <p:nvPr/>
        </p:nvSpPr>
        <p:spPr>
          <a:xfrm>
            <a:off x="7440533" y="1905142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상품 검색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래픽 25" descr="서버 윤곽선">
            <a:extLst>
              <a:ext uri="{FF2B5EF4-FFF2-40B4-BE49-F238E27FC236}">
                <a16:creationId xmlns:a16="http://schemas.microsoft.com/office/drawing/2014/main" id="{DD6797BE-D42D-439B-ACD4-522414931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758" y="691160"/>
            <a:ext cx="818152" cy="819944"/>
          </a:xfrm>
          <a:prstGeom prst="rect">
            <a:avLst/>
          </a:prstGeom>
        </p:spPr>
      </p:pic>
      <p:grpSp>
        <p:nvGrpSpPr>
          <p:cNvPr id="27" name="Google Shape;9264;p69">
            <a:extLst>
              <a:ext uri="{FF2B5EF4-FFF2-40B4-BE49-F238E27FC236}">
                <a16:creationId xmlns:a16="http://schemas.microsoft.com/office/drawing/2014/main" id="{77D72CFB-E8D4-469F-88EF-ADF5F3F8901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154" y="778600"/>
            <a:ext cx="372375" cy="645064"/>
            <a:chOff x="2656082" y="2287427"/>
            <a:chExt cx="207582" cy="35959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8" name="Google Shape;9265;p69">
              <a:extLst>
                <a:ext uri="{FF2B5EF4-FFF2-40B4-BE49-F238E27FC236}">
                  <a16:creationId xmlns:a16="http://schemas.microsoft.com/office/drawing/2014/main" id="{42BDDB55-6FEA-44E1-9F3B-DFC063C1D0E5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Google Shape;9266;p69">
              <a:extLst>
                <a:ext uri="{FF2B5EF4-FFF2-40B4-BE49-F238E27FC236}">
                  <a16:creationId xmlns:a16="http://schemas.microsoft.com/office/drawing/2014/main" id="{1467D533-C67D-4A08-9C71-50084DCCADBA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Google Shape;9267;p69">
              <a:extLst>
                <a:ext uri="{FF2B5EF4-FFF2-40B4-BE49-F238E27FC236}">
                  <a16:creationId xmlns:a16="http://schemas.microsoft.com/office/drawing/2014/main" id="{DAD8E432-AFAF-4E10-8B98-0BE948063C98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Google Shape;9268;p69">
              <a:extLst>
                <a:ext uri="{FF2B5EF4-FFF2-40B4-BE49-F238E27FC236}">
                  <a16:creationId xmlns:a16="http://schemas.microsoft.com/office/drawing/2014/main" id="{CB664740-BCEB-4B55-806B-CC7BA30F97AD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A02CE4-370B-4273-9C88-27F3237C1AF4}"/>
              </a:ext>
            </a:extLst>
          </p:cNvPr>
          <p:cNvSpPr/>
          <p:nvPr/>
        </p:nvSpPr>
        <p:spPr>
          <a:xfrm>
            <a:off x="836929" y="539501"/>
            <a:ext cx="982508" cy="38824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D09B96-B615-4356-8DC6-B122E36CC704}"/>
              </a:ext>
            </a:extLst>
          </p:cNvPr>
          <p:cNvSpPr txBox="1"/>
          <p:nvPr/>
        </p:nvSpPr>
        <p:spPr>
          <a:xfrm>
            <a:off x="839811" y="1689698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검색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7F178A-AADD-45A1-97E7-03FA247874CA}"/>
              </a:ext>
            </a:extLst>
          </p:cNvPr>
          <p:cNvSpPr txBox="1"/>
          <p:nvPr/>
        </p:nvSpPr>
        <p:spPr>
          <a:xfrm>
            <a:off x="838850" y="2480392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표시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9DB9D09-2271-463E-A6F7-37C83C1B9B5F}"/>
              </a:ext>
            </a:extLst>
          </p:cNvPr>
          <p:cNvCxnSpPr>
            <a:cxnSpLocks/>
            <a:stCxn id="53" idx="1"/>
            <a:endCxn id="35" idx="3"/>
          </p:cNvCxnSpPr>
          <p:nvPr/>
        </p:nvCxnSpPr>
        <p:spPr>
          <a:xfrm flipH="1">
            <a:off x="1821358" y="2376328"/>
            <a:ext cx="5619175" cy="21178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240B0C1-E3E1-44F9-9162-CA3BB914EF0D}"/>
              </a:ext>
            </a:extLst>
          </p:cNvPr>
          <p:cNvSpPr txBox="1"/>
          <p:nvPr/>
        </p:nvSpPr>
        <p:spPr>
          <a:xfrm>
            <a:off x="840770" y="4440806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06B77-89DE-4B1D-B49E-2BF406073334}"/>
              </a:ext>
            </a:extLst>
          </p:cNvPr>
          <p:cNvSpPr txBox="1"/>
          <p:nvPr/>
        </p:nvSpPr>
        <p:spPr>
          <a:xfrm>
            <a:off x="7448217" y="4446164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8F66A-18BE-4880-A232-A0CD6EFE0F75}"/>
              </a:ext>
            </a:extLst>
          </p:cNvPr>
          <p:cNvSpPr txBox="1"/>
          <p:nvPr/>
        </p:nvSpPr>
        <p:spPr>
          <a:xfrm>
            <a:off x="4155548" y="2803580"/>
            <a:ext cx="8328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 전달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83603E-FBD2-4957-B929-2C6381FDF3E9}"/>
              </a:ext>
            </a:extLst>
          </p:cNvPr>
          <p:cNvSpPr txBox="1"/>
          <p:nvPr/>
        </p:nvSpPr>
        <p:spPr>
          <a:xfrm>
            <a:off x="7440533" y="2268606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결과 반환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50803-F679-45E0-A05F-58285067CDE6}"/>
              </a:ext>
            </a:extLst>
          </p:cNvPr>
          <p:cNvSpPr txBox="1"/>
          <p:nvPr/>
        </p:nvSpPr>
        <p:spPr>
          <a:xfrm>
            <a:off x="836929" y="2846719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선택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7A23C75-7DB4-4C81-B8AF-8865A48B6431}"/>
              </a:ext>
            </a:extLst>
          </p:cNvPr>
          <p:cNvCxnSpPr>
            <a:cxnSpLocks/>
            <a:stCxn id="56" idx="3"/>
            <a:endCxn id="62" idx="1"/>
          </p:cNvCxnSpPr>
          <p:nvPr/>
        </p:nvCxnSpPr>
        <p:spPr>
          <a:xfrm>
            <a:off x="1819437" y="2954441"/>
            <a:ext cx="5621096" cy="21258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B204180-6F1E-4A48-8AE3-649FED73E4F6}"/>
              </a:ext>
            </a:extLst>
          </p:cNvPr>
          <p:cNvSpPr txBox="1"/>
          <p:nvPr/>
        </p:nvSpPr>
        <p:spPr>
          <a:xfrm>
            <a:off x="7440533" y="3059300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상품 조회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E40357-83D6-4E55-9B5F-049AA6249769}"/>
              </a:ext>
            </a:extLst>
          </p:cNvPr>
          <p:cNvSpPr txBox="1"/>
          <p:nvPr/>
        </p:nvSpPr>
        <p:spPr>
          <a:xfrm>
            <a:off x="3877974" y="2224672"/>
            <a:ext cx="13880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키워드를 포함한 상품 반환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530EB4-ECBC-4CE1-ACF3-22263CE44B69}"/>
              </a:ext>
            </a:extLst>
          </p:cNvPr>
          <p:cNvSpPr txBox="1"/>
          <p:nvPr/>
        </p:nvSpPr>
        <p:spPr>
          <a:xfrm>
            <a:off x="3877974" y="1622613"/>
            <a:ext cx="13880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 전송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718E82A-3F27-495B-A27C-732F912AE627}"/>
              </a:ext>
            </a:extLst>
          </p:cNvPr>
          <p:cNvCxnSpPr>
            <a:cxnSpLocks/>
            <a:stCxn id="79" idx="1"/>
            <a:endCxn id="82" idx="3"/>
          </p:cNvCxnSpPr>
          <p:nvPr/>
        </p:nvCxnSpPr>
        <p:spPr>
          <a:xfrm flipH="1">
            <a:off x="1815595" y="3525169"/>
            <a:ext cx="5624938" cy="1159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9DEBD73-4ED2-4425-8CA2-847B2CE62366}"/>
              </a:ext>
            </a:extLst>
          </p:cNvPr>
          <p:cNvSpPr txBox="1"/>
          <p:nvPr/>
        </p:nvSpPr>
        <p:spPr>
          <a:xfrm>
            <a:off x="7440533" y="3417447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및 후기 반환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210AAC-889C-4DDE-961D-EF914949AA04}"/>
              </a:ext>
            </a:extLst>
          </p:cNvPr>
          <p:cNvSpPr txBox="1"/>
          <p:nvPr/>
        </p:nvSpPr>
        <p:spPr>
          <a:xfrm>
            <a:off x="833087" y="3533349"/>
            <a:ext cx="982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0F3F487-88F2-4FD1-845E-69C2CB91BB57}"/>
              </a:ext>
            </a:extLst>
          </p:cNvPr>
          <p:cNvSpPr txBox="1"/>
          <p:nvPr/>
        </p:nvSpPr>
        <p:spPr>
          <a:xfrm>
            <a:off x="4062896" y="3351445"/>
            <a:ext cx="1018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및 후기 전달</a:t>
            </a:r>
          </a:p>
        </p:txBody>
      </p:sp>
    </p:spTree>
    <p:extLst>
      <p:ext uri="{BB962C8B-B14F-4D97-AF65-F5344CB8AC3E}">
        <p14:creationId xmlns:p14="http://schemas.microsoft.com/office/powerpoint/2010/main" val="3043049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/>
      <p:bldP spid="35" grpId="0"/>
      <p:bldP spid="41" grpId="0"/>
      <p:bldP spid="53" grpId="0"/>
      <p:bldP spid="56" grpId="0"/>
      <p:bldP spid="62" grpId="0"/>
      <p:bldP spid="74" grpId="0"/>
      <p:bldP spid="75" grpId="0"/>
      <p:bldP spid="79" grpId="0"/>
      <p:bldP spid="82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3139350" y="2356946"/>
            <a:ext cx="2865300" cy="429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2551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49A01B2E-999B-494F-8C5A-15E576BF5FCF}"/>
              </a:ext>
            </a:extLst>
          </p:cNvPr>
          <p:cNvSpPr txBox="1"/>
          <p:nvPr/>
        </p:nvSpPr>
        <p:spPr>
          <a:xfrm>
            <a:off x="2285975" y="23101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언어권의 국내 사용자들을 위한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인식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Manjari"/>
              </a:rPr>
              <a:t>·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다국어 상품 정보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5740776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268;p34">
            <a:extLst>
              <a:ext uri="{FF2B5EF4-FFF2-40B4-BE49-F238E27FC236}">
                <a16:creationId xmlns:a16="http://schemas.microsoft.com/office/drawing/2014/main" id="{EE1FBB8C-252A-45B9-9CCD-A2900E41DAAF}"/>
              </a:ext>
            </a:extLst>
          </p:cNvPr>
          <p:cNvSpPr txBox="1"/>
          <p:nvPr/>
        </p:nvSpPr>
        <p:spPr>
          <a:xfrm>
            <a:off x="1307573" y="2966211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후기</a:t>
            </a:r>
          </a:p>
        </p:txBody>
      </p:sp>
      <p:sp>
        <p:nvSpPr>
          <p:cNvPr id="102" name="Google Shape;269;p34">
            <a:extLst>
              <a:ext uri="{FF2B5EF4-FFF2-40B4-BE49-F238E27FC236}">
                <a16:creationId xmlns:a16="http://schemas.microsoft.com/office/drawing/2014/main" id="{8AE0C5AC-DEA8-4F2F-8E62-E2C9FD5945F5}"/>
              </a:ext>
            </a:extLst>
          </p:cNvPr>
          <p:cNvSpPr txBox="1"/>
          <p:nvPr/>
        </p:nvSpPr>
        <p:spPr>
          <a:xfrm>
            <a:off x="1171615" y="3311550"/>
            <a:ext cx="2037900" cy="347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2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anjari"/>
                <a:sym typeface="Manjari"/>
              </a:rPr>
              <a:t>다양한 상품의 </a:t>
            </a:r>
            <a:endParaRPr lang="en-US" altLang="ko-KR" sz="1100" dirty="0">
              <a:solidFill>
                <a:schemeClr val="dk2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anjari"/>
              <a:sym typeface="Manja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2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anjari"/>
                <a:sym typeface="Manjari"/>
              </a:rPr>
              <a:t>후기를 공유</a:t>
            </a:r>
          </a:p>
        </p:txBody>
      </p:sp>
      <p:sp>
        <p:nvSpPr>
          <p:cNvPr id="103" name="Google Shape;270;p34">
            <a:extLst>
              <a:ext uri="{FF2B5EF4-FFF2-40B4-BE49-F238E27FC236}">
                <a16:creationId xmlns:a16="http://schemas.microsoft.com/office/drawing/2014/main" id="{F3F7B25A-4DDB-4FEE-8183-310DD72DBF99}"/>
              </a:ext>
            </a:extLst>
          </p:cNvPr>
          <p:cNvSpPr txBox="1"/>
          <p:nvPr/>
        </p:nvSpPr>
        <p:spPr>
          <a:xfrm>
            <a:off x="5925663" y="2241006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정보</a:t>
            </a:r>
            <a:endParaRPr sz="16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mfortaa"/>
              <a:sym typeface="Comfortaa"/>
            </a:endParaRPr>
          </a:p>
        </p:txBody>
      </p:sp>
      <p:sp>
        <p:nvSpPr>
          <p:cNvPr id="104" name="Google Shape;271;p34">
            <a:extLst>
              <a:ext uri="{FF2B5EF4-FFF2-40B4-BE49-F238E27FC236}">
                <a16:creationId xmlns:a16="http://schemas.microsoft.com/office/drawing/2014/main" id="{89B90749-BCEC-47E8-948B-965A20D1A6AC}"/>
              </a:ext>
            </a:extLst>
          </p:cNvPr>
          <p:cNvSpPr txBox="1"/>
          <p:nvPr/>
        </p:nvSpPr>
        <p:spPr>
          <a:xfrm>
            <a:off x="5924181" y="2597193"/>
            <a:ext cx="2039100" cy="347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2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anjari"/>
                <a:sym typeface="Manjari"/>
              </a:rPr>
              <a:t>상품 영양정보를 </a:t>
            </a:r>
            <a:endParaRPr lang="en-US" altLang="ko-KR" sz="1100" dirty="0">
              <a:solidFill>
                <a:schemeClr val="dk2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anjari"/>
              <a:sym typeface="Manja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>
                <a:solidFill>
                  <a:schemeClr val="dk2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anjari"/>
                <a:sym typeface="Manjari"/>
              </a:rPr>
              <a:t>손쉽게 확인</a:t>
            </a:r>
            <a:endParaRPr sz="1100" dirty="0">
              <a:solidFill>
                <a:schemeClr val="dk2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anjari"/>
              <a:sym typeface="Manjari"/>
            </a:endParaRPr>
          </a:p>
        </p:txBody>
      </p:sp>
      <p:sp>
        <p:nvSpPr>
          <p:cNvPr id="105" name="Google Shape;272;p34">
            <a:extLst>
              <a:ext uri="{FF2B5EF4-FFF2-40B4-BE49-F238E27FC236}">
                <a16:creationId xmlns:a16="http://schemas.microsoft.com/office/drawing/2014/main" id="{43B328FB-832C-4682-ACD4-F11025895E10}"/>
              </a:ext>
            </a:extLst>
          </p:cNvPr>
          <p:cNvSpPr txBox="1"/>
          <p:nvPr/>
        </p:nvSpPr>
        <p:spPr>
          <a:xfrm>
            <a:off x="5924180" y="3691417"/>
            <a:ext cx="1893957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번역</a:t>
            </a:r>
            <a:endParaRPr sz="16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mfortaa"/>
              <a:sym typeface="Comfortaa"/>
            </a:endParaRPr>
          </a:p>
        </p:txBody>
      </p:sp>
      <p:sp>
        <p:nvSpPr>
          <p:cNvPr id="106" name="Google Shape;273;p34">
            <a:extLst>
              <a:ext uri="{FF2B5EF4-FFF2-40B4-BE49-F238E27FC236}">
                <a16:creationId xmlns:a16="http://schemas.microsoft.com/office/drawing/2014/main" id="{E2B88599-4B78-463B-BA29-CAEDB853B70A}"/>
              </a:ext>
            </a:extLst>
          </p:cNvPr>
          <p:cNvSpPr txBox="1"/>
          <p:nvPr/>
        </p:nvSpPr>
        <p:spPr>
          <a:xfrm>
            <a:off x="5914656" y="4050725"/>
            <a:ext cx="2039100" cy="347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2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anjari"/>
                <a:sym typeface="Manjari"/>
              </a:rPr>
              <a:t>외국어 사용자를 위해</a:t>
            </a:r>
            <a:endParaRPr lang="en-US" altLang="ko-KR" sz="1100" dirty="0">
              <a:solidFill>
                <a:schemeClr val="dk2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anjari"/>
              <a:sym typeface="Manjari"/>
            </a:endParaRPr>
          </a:p>
          <a:p>
            <a:pPr lvl="0"/>
            <a:r>
              <a:rPr lang="ko-KR" altLang="en-US" sz="1100" dirty="0">
                <a:solidFill>
                  <a:schemeClr val="dk2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anjari"/>
                <a:sym typeface="Manjari"/>
              </a:rPr>
              <a:t>정보와 후기를 번역</a:t>
            </a:r>
            <a:endParaRPr sz="1100" dirty="0">
              <a:solidFill>
                <a:schemeClr val="dk2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anjari"/>
              <a:sym typeface="Manjari"/>
            </a:endParaRPr>
          </a:p>
        </p:txBody>
      </p:sp>
      <p:sp>
        <p:nvSpPr>
          <p:cNvPr id="107" name="Google Shape;274;p34">
            <a:extLst>
              <a:ext uri="{FF2B5EF4-FFF2-40B4-BE49-F238E27FC236}">
                <a16:creationId xmlns:a16="http://schemas.microsoft.com/office/drawing/2014/main" id="{EAC93D1A-3403-48CC-8FDF-DDC5CF125BF8}"/>
              </a:ext>
            </a:extLst>
          </p:cNvPr>
          <p:cNvSpPr txBox="1"/>
          <p:nvPr/>
        </p:nvSpPr>
        <p:spPr>
          <a:xfrm>
            <a:off x="1528673" y="1515800"/>
            <a:ext cx="16809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  <a:cs typeface="Comfortaa"/>
                <a:sym typeface="Comfortaa"/>
              </a:rPr>
              <a:t>스캔</a:t>
            </a:r>
            <a:endParaRPr lang="ko-KR" altLang="en-US" sz="16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mfortaa"/>
              <a:sym typeface="Comfortaa"/>
            </a:endParaRPr>
          </a:p>
        </p:txBody>
      </p:sp>
      <p:sp>
        <p:nvSpPr>
          <p:cNvPr id="108" name="Google Shape;275;p34">
            <a:extLst>
              <a:ext uri="{FF2B5EF4-FFF2-40B4-BE49-F238E27FC236}">
                <a16:creationId xmlns:a16="http://schemas.microsoft.com/office/drawing/2014/main" id="{FF486777-77E8-4606-A8CA-458E5FF50976}"/>
              </a:ext>
            </a:extLst>
          </p:cNvPr>
          <p:cNvSpPr txBox="1"/>
          <p:nvPr/>
        </p:nvSpPr>
        <p:spPr>
          <a:xfrm>
            <a:off x="1171575" y="1866675"/>
            <a:ext cx="2036400" cy="347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2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anjari"/>
                <a:sym typeface="Manjari"/>
              </a:rPr>
              <a:t>카메라를 이용하여</a:t>
            </a:r>
            <a:endParaRPr lang="en-US" altLang="ko-KR" sz="1100" dirty="0">
              <a:solidFill>
                <a:schemeClr val="dk2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anjari"/>
              <a:sym typeface="Manjari"/>
            </a:endParaRPr>
          </a:p>
          <a:p>
            <a:pPr lvl="0" algn="r"/>
            <a:r>
              <a:rPr lang="ko-KR" altLang="en-US" sz="1100" dirty="0">
                <a:solidFill>
                  <a:schemeClr val="dk2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Manjari"/>
                <a:sym typeface="Manjari"/>
              </a:rPr>
              <a:t>실시간 상품 스캔</a:t>
            </a:r>
            <a:endParaRPr sz="1100" dirty="0">
              <a:solidFill>
                <a:schemeClr val="dk2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Manjari"/>
              <a:sym typeface="Manjari"/>
            </a:endParaRPr>
          </a:p>
        </p:txBody>
      </p:sp>
      <p:sp>
        <p:nvSpPr>
          <p:cNvPr id="109" name="Google Shape;276;p34">
            <a:extLst>
              <a:ext uri="{FF2B5EF4-FFF2-40B4-BE49-F238E27FC236}">
                <a16:creationId xmlns:a16="http://schemas.microsoft.com/office/drawing/2014/main" id="{C8851AFA-B4CE-4B4D-9D0A-76F8145EBFC7}"/>
              </a:ext>
            </a:extLst>
          </p:cNvPr>
          <p:cNvSpPr/>
          <p:nvPr/>
        </p:nvSpPr>
        <p:spPr>
          <a:xfrm>
            <a:off x="4290444" y="1339100"/>
            <a:ext cx="548700" cy="548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0" name="Google Shape;277;p34">
            <a:extLst>
              <a:ext uri="{FF2B5EF4-FFF2-40B4-BE49-F238E27FC236}">
                <a16:creationId xmlns:a16="http://schemas.microsoft.com/office/drawing/2014/main" id="{C5B242F5-EFD2-451C-9AC6-07CA2EF73BF2}"/>
              </a:ext>
            </a:extLst>
          </p:cNvPr>
          <p:cNvCxnSpPr>
            <a:stCxn id="109" idx="1"/>
            <a:endCxn id="107" idx="3"/>
          </p:cNvCxnSpPr>
          <p:nvPr/>
        </p:nvCxnSpPr>
        <p:spPr>
          <a:xfrm rot="10800000">
            <a:off x="3209544" y="1613450"/>
            <a:ext cx="1080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11" name="Google Shape;278;p34">
            <a:extLst>
              <a:ext uri="{FF2B5EF4-FFF2-40B4-BE49-F238E27FC236}">
                <a16:creationId xmlns:a16="http://schemas.microsoft.com/office/drawing/2014/main" id="{C55498BA-42B2-4630-8D2A-CF665AD86E49}"/>
              </a:ext>
            </a:extLst>
          </p:cNvPr>
          <p:cNvSpPr/>
          <p:nvPr/>
        </p:nvSpPr>
        <p:spPr>
          <a:xfrm flipH="1">
            <a:off x="4304856" y="2064306"/>
            <a:ext cx="548700" cy="548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2" name="Google Shape;279;p34">
            <a:extLst>
              <a:ext uri="{FF2B5EF4-FFF2-40B4-BE49-F238E27FC236}">
                <a16:creationId xmlns:a16="http://schemas.microsoft.com/office/drawing/2014/main" id="{1362BBC4-7D28-4808-9B98-F83F8DCF9190}"/>
              </a:ext>
            </a:extLst>
          </p:cNvPr>
          <p:cNvCxnSpPr>
            <a:stCxn id="111" idx="1"/>
            <a:endCxn id="103" idx="1"/>
          </p:cNvCxnSpPr>
          <p:nvPr/>
        </p:nvCxnSpPr>
        <p:spPr>
          <a:xfrm>
            <a:off x="4853556" y="2338656"/>
            <a:ext cx="1072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13" name="Google Shape;280;p34">
            <a:extLst>
              <a:ext uri="{FF2B5EF4-FFF2-40B4-BE49-F238E27FC236}">
                <a16:creationId xmlns:a16="http://schemas.microsoft.com/office/drawing/2014/main" id="{97D9724A-5D8F-4883-B98A-D2E14B49F96C}"/>
              </a:ext>
            </a:extLst>
          </p:cNvPr>
          <p:cNvSpPr/>
          <p:nvPr/>
        </p:nvSpPr>
        <p:spPr>
          <a:xfrm>
            <a:off x="4290444" y="2789511"/>
            <a:ext cx="548700" cy="548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4" name="Google Shape;281;p34">
            <a:extLst>
              <a:ext uri="{FF2B5EF4-FFF2-40B4-BE49-F238E27FC236}">
                <a16:creationId xmlns:a16="http://schemas.microsoft.com/office/drawing/2014/main" id="{CD411C70-4368-4BFD-992D-2AE8886A46D0}"/>
              </a:ext>
            </a:extLst>
          </p:cNvPr>
          <p:cNvCxnSpPr>
            <a:stCxn id="113" idx="1"/>
            <a:endCxn id="101" idx="3"/>
          </p:cNvCxnSpPr>
          <p:nvPr/>
        </p:nvCxnSpPr>
        <p:spPr>
          <a:xfrm rot="10800000">
            <a:off x="3209544" y="3063861"/>
            <a:ext cx="1080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15" name="Google Shape;282;p34">
            <a:extLst>
              <a:ext uri="{FF2B5EF4-FFF2-40B4-BE49-F238E27FC236}">
                <a16:creationId xmlns:a16="http://schemas.microsoft.com/office/drawing/2014/main" id="{6F611622-46B5-44DB-9FA0-84FE6F5DDCC1}"/>
              </a:ext>
            </a:extLst>
          </p:cNvPr>
          <p:cNvSpPr/>
          <p:nvPr/>
        </p:nvSpPr>
        <p:spPr>
          <a:xfrm flipH="1">
            <a:off x="4304856" y="3514717"/>
            <a:ext cx="548700" cy="548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6" name="Google Shape;283;p34">
            <a:extLst>
              <a:ext uri="{FF2B5EF4-FFF2-40B4-BE49-F238E27FC236}">
                <a16:creationId xmlns:a16="http://schemas.microsoft.com/office/drawing/2014/main" id="{C1B54058-8B3D-4E0C-B3BB-B24EA29ECF9D}"/>
              </a:ext>
            </a:extLst>
          </p:cNvPr>
          <p:cNvCxnSpPr>
            <a:cxnSpLocks/>
            <a:stCxn id="115" idx="1"/>
            <a:endCxn id="105" idx="1"/>
          </p:cNvCxnSpPr>
          <p:nvPr/>
        </p:nvCxnSpPr>
        <p:spPr>
          <a:xfrm>
            <a:off x="4853556" y="3789067"/>
            <a:ext cx="107062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42" name="Google Shape;13155;p75">
            <a:extLst>
              <a:ext uri="{FF2B5EF4-FFF2-40B4-BE49-F238E27FC236}">
                <a16:creationId xmlns:a16="http://schemas.microsoft.com/office/drawing/2014/main" id="{89EBF045-C9CA-4DB7-BBF5-BF04C5BE24BE}"/>
              </a:ext>
            </a:extLst>
          </p:cNvPr>
          <p:cNvGrpSpPr/>
          <p:nvPr/>
        </p:nvGrpSpPr>
        <p:grpSpPr>
          <a:xfrm>
            <a:off x="4398227" y="2903343"/>
            <a:ext cx="333133" cy="321037"/>
            <a:chOff x="2780301" y="1521896"/>
            <a:chExt cx="333133" cy="321037"/>
          </a:xfrm>
          <a:solidFill>
            <a:schemeClr val="bg1"/>
          </a:solidFill>
        </p:grpSpPr>
        <p:sp>
          <p:nvSpPr>
            <p:cNvPr id="143" name="Google Shape;13156;p75">
              <a:extLst>
                <a:ext uri="{FF2B5EF4-FFF2-40B4-BE49-F238E27FC236}">
                  <a16:creationId xmlns:a16="http://schemas.microsoft.com/office/drawing/2014/main" id="{9761B784-3E47-4894-9A98-DB3CA236F6B5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4" name="Google Shape;13157;p75">
              <a:extLst>
                <a:ext uri="{FF2B5EF4-FFF2-40B4-BE49-F238E27FC236}">
                  <a16:creationId xmlns:a16="http://schemas.microsoft.com/office/drawing/2014/main" id="{66A8E7A3-AE90-478D-A3C4-30A42C7A232C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5" name="Google Shape;13158;p75">
              <a:extLst>
                <a:ext uri="{FF2B5EF4-FFF2-40B4-BE49-F238E27FC236}">
                  <a16:creationId xmlns:a16="http://schemas.microsoft.com/office/drawing/2014/main" id="{61D599DD-5456-4807-AA91-505ACF636270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6" name="Google Shape;13159;p75">
              <a:extLst>
                <a:ext uri="{FF2B5EF4-FFF2-40B4-BE49-F238E27FC236}">
                  <a16:creationId xmlns:a16="http://schemas.microsoft.com/office/drawing/2014/main" id="{57BDD7DD-631F-4272-B5DD-EBB48824A7B5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7" name="Google Shape;13160;p75">
              <a:extLst>
                <a:ext uri="{FF2B5EF4-FFF2-40B4-BE49-F238E27FC236}">
                  <a16:creationId xmlns:a16="http://schemas.microsoft.com/office/drawing/2014/main" id="{587D6CBA-18BD-40A7-BE17-CF49A39308C2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8" name="Google Shape;13161;p75">
              <a:extLst>
                <a:ext uri="{FF2B5EF4-FFF2-40B4-BE49-F238E27FC236}">
                  <a16:creationId xmlns:a16="http://schemas.microsoft.com/office/drawing/2014/main" id="{04B261C4-FBD6-4FEB-8EFB-7E3D4BDAA698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9" name="Google Shape;13162;p75">
              <a:extLst>
                <a:ext uri="{FF2B5EF4-FFF2-40B4-BE49-F238E27FC236}">
                  <a16:creationId xmlns:a16="http://schemas.microsoft.com/office/drawing/2014/main" id="{009407CD-13E7-4DC8-89C5-5CE9BA8A929C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0" name="Google Shape;13163;p75">
              <a:extLst>
                <a:ext uri="{FF2B5EF4-FFF2-40B4-BE49-F238E27FC236}">
                  <a16:creationId xmlns:a16="http://schemas.microsoft.com/office/drawing/2014/main" id="{8F26617F-37BA-4374-A779-51CF9FBE4018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1" name="Google Shape;13164;p75">
              <a:extLst>
                <a:ext uri="{FF2B5EF4-FFF2-40B4-BE49-F238E27FC236}">
                  <a16:creationId xmlns:a16="http://schemas.microsoft.com/office/drawing/2014/main" id="{49E909CB-4FBB-4D0A-8773-22E0C02B64C7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2" name="Google Shape;13165;p75">
              <a:extLst>
                <a:ext uri="{FF2B5EF4-FFF2-40B4-BE49-F238E27FC236}">
                  <a16:creationId xmlns:a16="http://schemas.microsoft.com/office/drawing/2014/main" id="{539F0C4A-B5C7-41CE-94A1-28DA3A0521B5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3" name="Google Shape;13166;p75">
              <a:extLst>
                <a:ext uri="{FF2B5EF4-FFF2-40B4-BE49-F238E27FC236}">
                  <a16:creationId xmlns:a16="http://schemas.microsoft.com/office/drawing/2014/main" id="{7A380630-AE7B-4F8C-BB94-8C77EB0AB320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4" name="Google Shape;13167;p75">
              <a:extLst>
                <a:ext uri="{FF2B5EF4-FFF2-40B4-BE49-F238E27FC236}">
                  <a16:creationId xmlns:a16="http://schemas.microsoft.com/office/drawing/2014/main" id="{BFB69F1D-9484-4449-AAD0-52E647503504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5" name="Google Shape;13168;p75">
              <a:extLst>
                <a:ext uri="{FF2B5EF4-FFF2-40B4-BE49-F238E27FC236}">
                  <a16:creationId xmlns:a16="http://schemas.microsoft.com/office/drawing/2014/main" id="{27692233-4170-4802-A0A3-D10C3D4D518F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6" name="Google Shape;13169;p75">
              <a:extLst>
                <a:ext uri="{FF2B5EF4-FFF2-40B4-BE49-F238E27FC236}">
                  <a16:creationId xmlns:a16="http://schemas.microsoft.com/office/drawing/2014/main" id="{3AA1DFA1-3B92-4798-BD5B-0B0A6E630061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7" name="Google Shape;13170;p75">
              <a:extLst>
                <a:ext uri="{FF2B5EF4-FFF2-40B4-BE49-F238E27FC236}">
                  <a16:creationId xmlns:a16="http://schemas.microsoft.com/office/drawing/2014/main" id="{167B6A27-F50B-42D4-8834-991FE19EE91D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8" name="Google Shape;13171;p75">
              <a:extLst>
                <a:ext uri="{FF2B5EF4-FFF2-40B4-BE49-F238E27FC236}">
                  <a16:creationId xmlns:a16="http://schemas.microsoft.com/office/drawing/2014/main" id="{A3ADC4F7-B76D-447E-8D9A-E848ACF98F4E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9" name="Google Shape;13172;p75">
              <a:extLst>
                <a:ext uri="{FF2B5EF4-FFF2-40B4-BE49-F238E27FC236}">
                  <a16:creationId xmlns:a16="http://schemas.microsoft.com/office/drawing/2014/main" id="{DB372C43-6388-4AB2-9F98-77DB1D660483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0" name="Google Shape;13173;p75">
              <a:extLst>
                <a:ext uri="{FF2B5EF4-FFF2-40B4-BE49-F238E27FC236}">
                  <a16:creationId xmlns:a16="http://schemas.microsoft.com/office/drawing/2014/main" id="{0E5E6223-D2DA-4407-8E28-89B7CA9B1732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1" name="Google Shape;13174;p75">
              <a:extLst>
                <a:ext uri="{FF2B5EF4-FFF2-40B4-BE49-F238E27FC236}">
                  <a16:creationId xmlns:a16="http://schemas.microsoft.com/office/drawing/2014/main" id="{2EB8895C-D769-4AC6-9CDC-2CF86C899D2E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2" name="Google Shape;13175;p75">
              <a:extLst>
                <a:ext uri="{FF2B5EF4-FFF2-40B4-BE49-F238E27FC236}">
                  <a16:creationId xmlns:a16="http://schemas.microsoft.com/office/drawing/2014/main" id="{BF9BBDAC-36AE-48C4-BDDF-5191FBCB52CF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3" name="Google Shape;12962;p75">
            <a:extLst>
              <a:ext uri="{FF2B5EF4-FFF2-40B4-BE49-F238E27FC236}">
                <a16:creationId xmlns:a16="http://schemas.microsoft.com/office/drawing/2014/main" id="{38235B98-326F-482B-ABEC-2727F308522E}"/>
              </a:ext>
            </a:extLst>
          </p:cNvPr>
          <p:cNvGrpSpPr/>
          <p:nvPr/>
        </p:nvGrpSpPr>
        <p:grpSpPr>
          <a:xfrm>
            <a:off x="4395184" y="3611869"/>
            <a:ext cx="353631" cy="354395"/>
            <a:chOff x="2280029" y="1970604"/>
            <a:chExt cx="353631" cy="354395"/>
          </a:xfrm>
          <a:solidFill>
            <a:schemeClr val="bg1"/>
          </a:solidFill>
        </p:grpSpPr>
        <p:sp>
          <p:nvSpPr>
            <p:cNvPr id="164" name="Google Shape;12963;p75">
              <a:extLst>
                <a:ext uri="{FF2B5EF4-FFF2-40B4-BE49-F238E27FC236}">
                  <a16:creationId xmlns:a16="http://schemas.microsoft.com/office/drawing/2014/main" id="{5E4D2539-9943-4E50-85DD-CB655279E7B3}"/>
                </a:ext>
              </a:extLst>
            </p:cNvPr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5" name="Google Shape;12964;p75">
              <a:extLst>
                <a:ext uri="{FF2B5EF4-FFF2-40B4-BE49-F238E27FC236}">
                  <a16:creationId xmlns:a16="http://schemas.microsoft.com/office/drawing/2014/main" id="{9490E8B6-ED3E-4220-BCE8-30F6D05D7A85}"/>
                </a:ext>
              </a:extLst>
            </p:cNvPr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6" name="Google Shape;12965;p75">
              <a:extLst>
                <a:ext uri="{FF2B5EF4-FFF2-40B4-BE49-F238E27FC236}">
                  <a16:creationId xmlns:a16="http://schemas.microsoft.com/office/drawing/2014/main" id="{F24AF6D5-B8C3-4032-8737-43E3DC729427}"/>
                </a:ext>
              </a:extLst>
            </p:cNvPr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7" name="Google Shape;12966;p75">
              <a:extLst>
                <a:ext uri="{FF2B5EF4-FFF2-40B4-BE49-F238E27FC236}">
                  <a16:creationId xmlns:a16="http://schemas.microsoft.com/office/drawing/2014/main" id="{A9A43AF5-1354-4FDE-8868-0219F24699E2}"/>
                </a:ext>
              </a:extLst>
            </p:cNvPr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0" name="Google Shape;9349;p69">
            <a:extLst>
              <a:ext uri="{FF2B5EF4-FFF2-40B4-BE49-F238E27FC236}">
                <a16:creationId xmlns:a16="http://schemas.microsoft.com/office/drawing/2014/main" id="{DD51DB2B-5B51-4206-A5D2-A7D21F5980AD}"/>
              </a:ext>
            </a:extLst>
          </p:cNvPr>
          <p:cNvGrpSpPr/>
          <p:nvPr/>
        </p:nvGrpSpPr>
        <p:grpSpPr>
          <a:xfrm>
            <a:off x="4374405" y="1439519"/>
            <a:ext cx="380393" cy="363118"/>
            <a:chOff x="4126815" y="2760704"/>
            <a:chExt cx="380393" cy="363118"/>
          </a:xfrm>
          <a:solidFill>
            <a:schemeClr val="bg1"/>
          </a:solidFill>
        </p:grpSpPr>
        <p:sp>
          <p:nvSpPr>
            <p:cNvPr id="171" name="Google Shape;9350;p69">
              <a:extLst>
                <a:ext uri="{FF2B5EF4-FFF2-40B4-BE49-F238E27FC236}">
                  <a16:creationId xmlns:a16="http://schemas.microsoft.com/office/drawing/2014/main" id="{B6C9203A-A6FE-412F-8E03-5953A5B52E11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351;p69">
              <a:extLst>
                <a:ext uri="{FF2B5EF4-FFF2-40B4-BE49-F238E27FC236}">
                  <a16:creationId xmlns:a16="http://schemas.microsoft.com/office/drawing/2014/main" id="{67901A1F-DE02-43DB-B3FF-ACCE8FBF1935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352;p69">
              <a:extLst>
                <a:ext uri="{FF2B5EF4-FFF2-40B4-BE49-F238E27FC236}">
                  <a16:creationId xmlns:a16="http://schemas.microsoft.com/office/drawing/2014/main" id="{32AB48E0-B4E4-4B98-B0D9-A5D88DB75897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353;p69">
              <a:extLst>
                <a:ext uri="{FF2B5EF4-FFF2-40B4-BE49-F238E27FC236}">
                  <a16:creationId xmlns:a16="http://schemas.microsoft.com/office/drawing/2014/main" id="{14BAF3F9-CFEF-4243-A912-115DAD58B660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9533;p69">
            <a:extLst>
              <a:ext uri="{FF2B5EF4-FFF2-40B4-BE49-F238E27FC236}">
                <a16:creationId xmlns:a16="http://schemas.microsoft.com/office/drawing/2014/main" id="{870414DB-E55E-4A48-B32C-F6CDBA7201DB}"/>
              </a:ext>
            </a:extLst>
          </p:cNvPr>
          <p:cNvGrpSpPr/>
          <p:nvPr/>
        </p:nvGrpSpPr>
        <p:grpSpPr>
          <a:xfrm>
            <a:off x="4395184" y="2160748"/>
            <a:ext cx="355434" cy="355815"/>
            <a:chOff x="4673540" y="3680297"/>
            <a:chExt cx="355434" cy="355815"/>
          </a:xfrm>
          <a:solidFill>
            <a:schemeClr val="bg1"/>
          </a:solidFill>
        </p:grpSpPr>
        <p:sp>
          <p:nvSpPr>
            <p:cNvPr id="176" name="Google Shape;9534;p69">
              <a:extLst>
                <a:ext uri="{FF2B5EF4-FFF2-40B4-BE49-F238E27FC236}">
                  <a16:creationId xmlns:a16="http://schemas.microsoft.com/office/drawing/2014/main" id="{0C7C8124-DF30-4837-8EFC-88A87CD58BC8}"/>
                </a:ext>
              </a:extLst>
            </p:cNvPr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9535;p69">
              <a:extLst>
                <a:ext uri="{FF2B5EF4-FFF2-40B4-BE49-F238E27FC236}">
                  <a16:creationId xmlns:a16="http://schemas.microsoft.com/office/drawing/2014/main" id="{170FCBB0-3E28-4D0B-8B25-5B57FF884D62}"/>
                </a:ext>
              </a:extLst>
            </p:cNvPr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9536;p69">
              <a:extLst>
                <a:ext uri="{FF2B5EF4-FFF2-40B4-BE49-F238E27FC236}">
                  <a16:creationId xmlns:a16="http://schemas.microsoft.com/office/drawing/2014/main" id="{E0409AC7-1843-467B-B5A9-2F456EE55FE7}"/>
                </a:ext>
              </a:extLst>
            </p:cNvPr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 animBg="1"/>
      <p:bldP spid="111" grpId="0" animBg="1"/>
      <p:bldP spid="113" grpId="0" animBg="1"/>
      <p:bldP spid="1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문자를 보내고 있는 사람">
            <a:extLst>
              <a:ext uri="{FF2B5EF4-FFF2-40B4-BE49-F238E27FC236}">
                <a16:creationId xmlns:a16="http://schemas.microsoft.com/office/drawing/2014/main" id="{4BD5CE13-C2BD-46EF-BC3C-E6F7C01A0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1" t="25055" r="-50" b="21802"/>
          <a:stretch/>
        </p:blipFill>
        <p:spPr>
          <a:xfrm>
            <a:off x="4565948" y="1710504"/>
            <a:ext cx="4578051" cy="1834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400256" y="2413097"/>
            <a:ext cx="2865300" cy="429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작품 시연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17739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6683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래픽 39" descr="서버 윤곽선">
            <a:extLst>
              <a:ext uri="{FF2B5EF4-FFF2-40B4-BE49-F238E27FC236}">
                <a16:creationId xmlns:a16="http://schemas.microsoft.com/office/drawing/2014/main" id="{81674EC8-3917-4533-818D-92E43D0EF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4271" y="543102"/>
            <a:ext cx="760700" cy="760700"/>
          </a:xfrm>
          <a:prstGeom prst="rect">
            <a:avLst/>
          </a:prstGeom>
        </p:spPr>
      </p:pic>
      <p:grpSp>
        <p:nvGrpSpPr>
          <p:cNvPr id="10" name="Google Shape;9264;p69">
            <a:extLst>
              <a:ext uri="{FF2B5EF4-FFF2-40B4-BE49-F238E27FC236}">
                <a16:creationId xmlns:a16="http://schemas.microsoft.com/office/drawing/2014/main" id="{BF202DB6-7B92-4E77-90A0-D23A5EC8BBC5}"/>
              </a:ext>
            </a:extLst>
          </p:cNvPr>
          <p:cNvGrpSpPr>
            <a:grpSpLocks noChangeAspect="1"/>
          </p:cNvGrpSpPr>
          <p:nvPr/>
        </p:nvGrpSpPr>
        <p:grpSpPr>
          <a:xfrm>
            <a:off x="4405761" y="2199703"/>
            <a:ext cx="379911" cy="658119"/>
            <a:chOff x="2656082" y="2287427"/>
            <a:chExt cx="207582" cy="35959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Google Shape;9265;p69">
              <a:extLst>
                <a:ext uri="{FF2B5EF4-FFF2-40B4-BE49-F238E27FC236}">
                  <a16:creationId xmlns:a16="http://schemas.microsoft.com/office/drawing/2014/main" id="{0A29BC7D-30CC-4634-AEB4-815FF36AD7D7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Google Shape;9266;p69">
              <a:extLst>
                <a:ext uri="{FF2B5EF4-FFF2-40B4-BE49-F238E27FC236}">
                  <a16:creationId xmlns:a16="http://schemas.microsoft.com/office/drawing/2014/main" id="{856BEE34-A1EA-427C-965E-9783D371A887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Google Shape;9267;p69">
              <a:extLst>
                <a:ext uri="{FF2B5EF4-FFF2-40B4-BE49-F238E27FC236}">
                  <a16:creationId xmlns:a16="http://schemas.microsoft.com/office/drawing/2014/main" id="{2987B7CC-2064-4CBF-B992-0F7AD52066EC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Google Shape;9268;p69">
              <a:extLst>
                <a:ext uri="{FF2B5EF4-FFF2-40B4-BE49-F238E27FC236}">
                  <a16:creationId xmlns:a16="http://schemas.microsoft.com/office/drawing/2014/main" id="{42D2F197-1D4A-48F3-9BC4-5F14E10E5E9B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6B5239D-CA90-4F76-8AA6-0C87E43A8E4A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2962114" y="923452"/>
            <a:ext cx="3372157" cy="192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46D4DB3-DDC2-4BD6-9973-028330AA8F5F}"/>
              </a:ext>
            </a:extLst>
          </p:cNvPr>
          <p:cNvCxnSpPr>
            <a:cxnSpLocks/>
          </p:cNvCxnSpPr>
          <p:nvPr/>
        </p:nvCxnSpPr>
        <p:spPr>
          <a:xfrm flipH="1" flipV="1">
            <a:off x="2634439" y="1303802"/>
            <a:ext cx="1691263" cy="122496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6C9BD3-470E-4CB0-93B9-CB3CAEB87123}"/>
              </a:ext>
            </a:extLst>
          </p:cNvPr>
          <p:cNvSpPr txBox="1"/>
          <p:nvPr/>
        </p:nvSpPr>
        <p:spPr>
          <a:xfrm rot="19578801">
            <a:off x="5048659" y="1606607"/>
            <a:ext cx="1251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요청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D7ED46-7420-45CC-81B6-C0E10595857E}"/>
              </a:ext>
            </a:extLst>
          </p:cNvPr>
          <p:cNvSpPr txBox="1"/>
          <p:nvPr/>
        </p:nvSpPr>
        <p:spPr>
          <a:xfrm>
            <a:off x="3969973" y="688454"/>
            <a:ext cx="1251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정보 요청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1CD533-BDFA-42E2-B71A-640AAD651FCB}"/>
              </a:ext>
            </a:extLst>
          </p:cNvPr>
          <p:cNvSpPr txBox="1"/>
          <p:nvPr/>
        </p:nvSpPr>
        <p:spPr>
          <a:xfrm rot="19580331">
            <a:off x="5132587" y="1726701"/>
            <a:ext cx="1251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후기 작성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BF2B08-3999-40F2-A01E-6305C2B77295}"/>
              </a:ext>
            </a:extLst>
          </p:cNvPr>
          <p:cNvSpPr txBox="1"/>
          <p:nvPr/>
        </p:nvSpPr>
        <p:spPr>
          <a:xfrm rot="19536662">
            <a:off x="5300471" y="1955321"/>
            <a:ext cx="1251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후기 전송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7E7E483-0E94-4FDE-93B4-007E6AD960F7}"/>
              </a:ext>
            </a:extLst>
          </p:cNvPr>
          <p:cNvSpPr txBox="1"/>
          <p:nvPr/>
        </p:nvSpPr>
        <p:spPr>
          <a:xfrm>
            <a:off x="6306992" y="427686"/>
            <a:ext cx="815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84E149-E92C-4EC9-A47A-159BDEA60F2F}"/>
              </a:ext>
            </a:extLst>
          </p:cNvPr>
          <p:cNvSpPr txBox="1"/>
          <p:nvPr/>
        </p:nvSpPr>
        <p:spPr>
          <a:xfrm>
            <a:off x="4187551" y="1901448"/>
            <a:ext cx="854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7D2D4AC-DDA4-4C10-9337-99AB238C0D91}"/>
              </a:ext>
            </a:extLst>
          </p:cNvPr>
          <p:cNvCxnSpPr>
            <a:cxnSpLocks/>
          </p:cNvCxnSpPr>
          <p:nvPr/>
        </p:nvCxnSpPr>
        <p:spPr>
          <a:xfrm flipV="1">
            <a:off x="4530459" y="2902479"/>
            <a:ext cx="0" cy="9110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F5844B-E0EA-4F31-BDD2-EED3020504E3}"/>
              </a:ext>
            </a:extLst>
          </p:cNvPr>
          <p:cNvCxnSpPr>
            <a:cxnSpLocks/>
          </p:cNvCxnSpPr>
          <p:nvPr/>
        </p:nvCxnSpPr>
        <p:spPr>
          <a:xfrm flipV="1">
            <a:off x="4853346" y="1252838"/>
            <a:ext cx="1647732" cy="109404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46EFC678-8328-4C2F-B040-DD5D8CF8C915}"/>
              </a:ext>
            </a:extLst>
          </p:cNvPr>
          <p:cNvCxnSpPr>
            <a:cxnSpLocks/>
          </p:cNvCxnSpPr>
          <p:nvPr/>
        </p:nvCxnSpPr>
        <p:spPr>
          <a:xfrm flipH="1">
            <a:off x="4843684" y="1252838"/>
            <a:ext cx="2116579" cy="142600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4BA1F0E3-3502-4F9D-8485-9A68439C369C}"/>
              </a:ext>
            </a:extLst>
          </p:cNvPr>
          <p:cNvCxnSpPr>
            <a:cxnSpLocks/>
          </p:cNvCxnSpPr>
          <p:nvPr/>
        </p:nvCxnSpPr>
        <p:spPr>
          <a:xfrm>
            <a:off x="4656080" y="2930765"/>
            <a:ext cx="0" cy="9110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27260CD5-0DB0-4EEB-BAB4-3F206EE93975}"/>
              </a:ext>
            </a:extLst>
          </p:cNvPr>
          <p:cNvSpPr txBox="1"/>
          <p:nvPr/>
        </p:nvSpPr>
        <p:spPr>
          <a:xfrm>
            <a:off x="4635697" y="3065611"/>
            <a:ext cx="307777" cy="584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번역 요청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257C77-0328-49DA-9C5A-1CE6EEC5B33E}"/>
              </a:ext>
            </a:extLst>
          </p:cNvPr>
          <p:cNvSpPr txBox="1"/>
          <p:nvPr/>
        </p:nvSpPr>
        <p:spPr>
          <a:xfrm>
            <a:off x="4099572" y="3065610"/>
            <a:ext cx="430887" cy="584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전달 번역된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2C7B634-D469-4B83-AA77-01498C812EC1}"/>
              </a:ext>
            </a:extLst>
          </p:cNvPr>
          <p:cNvSpPr txBox="1"/>
          <p:nvPr/>
        </p:nvSpPr>
        <p:spPr>
          <a:xfrm rot="2150348">
            <a:off x="2872497" y="1720703"/>
            <a:ext cx="1251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사진 촬영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C6D825-CCE5-4D93-A71E-1787179904F9}"/>
              </a:ext>
            </a:extLst>
          </p:cNvPr>
          <p:cNvSpPr txBox="1"/>
          <p:nvPr/>
        </p:nvSpPr>
        <p:spPr>
          <a:xfrm>
            <a:off x="2021749" y="419722"/>
            <a:ext cx="11787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 </a:t>
            </a:r>
            <a:r>
              <a:rPr lang="ko-KR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CCD3FD2-9BBE-49FE-810D-83324D8C57CA}"/>
              </a:ext>
            </a:extLst>
          </p:cNvPr>
          <p:cNvGrpSpPr/>
          <p:nvPr/>
        </p:nvGrpSpPr>
        <p:grpSpPr>
          <a:xfrm>
            <a:off x="2336792" y="651819"/>
            <a:ext cx="548700" cy="558657"/>
            <a:chOff x="2973403" y="742621"/>
            <a:chExt cx="548700" cy="55865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7FE55E3-A981-4504-973D-8FB8AEBA3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78" t="15180" r="35765" b="39412"/>
            <a:stretch/>
          </p:blipFill>
          <p:spPr>
            <a:xfrm>
              <a:off x="3119438" y="906533"/>
              <a:ext cx="257175" cy="230833"/>
            </a:xfrm>
            <a:prstGeom prst="rect">
              <a:avLst/>
            </a:prstGeom>
          </p:spPr>
        </p:pic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FE12A299-F68D-440A-9372-2D793E7B5B3E}"/>
                </a:ext>
              </a:extLst>
            </p:cNvPr>
            <p:cNvSpPr/>
            <p:nvPr/>
          </p:nvSpPr>
          <p:spPr>
            <a:xfrm>
              <a:off x="2973403" y="742621"/>
              <a:ext cx="548700" cy="558657"/>
            </a:xfrm>
            <a:prstGeom prst="roundRect">
              <a:avLst>
                <a:gd name="adj" fmla="val 6252"/>
              </a:avLst>
            </a:pr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03F655F-9C8E-4619-AA81-FEF5A7387FE8}"/>
              </a:ext>
            </a:extLst>
          </p:cNvPr>
          <p:cNvGrpSpPr/>
          <p:nvPr/>
        </p:nvGrpSpPr>
        <p:grpSpPr>
          <a:xfrm>
            <a:off x="4325702" y="3927494"/>
            <a:ext cx="548700" cy="558657"/>
            <a:chOff x="4920099" y="3972594"/>
            <a:chExt cx="548700" cy="558657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F4C325AC-2E34-4A7F-BB44-040C81465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054" y="4153550"/>
              <a:ext cx="211596" cy="211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79A1A36-5066-4D8B-8ADE-5EA4C0573A25}"/>
                </a:ext>
              </a:extLst>
            </p:cNvPr>
            <p:cNvSpPr/>
            <p:nvPr/>
          </p:nvSpPr>
          <p:spPr>
            <a:xfrm>
              <a:off x="4920099" y="3972594"/>
              <a:ext cx="548700" cy="558657"/>
            </a:xfrm>
            <a:prstGeom prst="roundRect">
              <a:avLst>
                <a:gd name="adj" fmla="val 6252"/>
              </a:avLst>
            </a:pr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47CD29B-D1D8-4DC7-9BCE-4F925267333D}"/>
              </a:ext>
            </a:extLst>
          </p:cNvPr>
          <p:cNvSpPr txBox="1"/>
          <p:nvPr/>
        </p:nvSpPr>
        <p:spPr>
          <a:xfrm>
            <a:off x="3952827" y="4492945"/>
            <a:ext cx="13333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</a:t>
            </a:r>
            <a:r>
              <a:rPr lang="ko-KR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Translate API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283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  <p:bldP spid="35" grpId="0"/>
      <p:bldP spid="38" grpId="0"/>
      <p:bldP spid="113" grpId="0"/>
      <p:bldP spid="114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선정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4815077" y="1554672"/>
            <a:ext cx="3896265" cy="2441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속도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Faster R-CNN &lt;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SSD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&lt; YOLO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정확도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Faster R-CNN &gt;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SSD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&gt; YOLO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정확도와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속도가 비교적 우수한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SSD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(Single Shot Detector)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9" name="Google Shape;238;p33">
            <a:extLst>
              <a:ext uri="{FF2B5EF4-FFF2-40B4-BE49-F238E27FC236}">
                <a16:creationId xmlns:a16="http://schemas.microsoft.com/office/drawing/2014/main" id="{5CE7E4C4-D0B5-4890-AE1B-BD0388D3FD43}"/>
              </a:ext>
            </a:extLst>
          </p:cNvPr>
          <p:cNvCxnSpPr>
            <a:cxnSpLocks/>
          </p:cNvCxnSpPr>
          <p:nvPr/>
        </p:nvCxnSpPr>
        <p:spPr>
          <a:xfrm>
            <a:off x="4572000" y="1395474"/>
            <a:ext cx="0" cy="274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6B8217-C455-4C30-844C-A5BC328A6659}"/>
              </a:ext>
            </a:extLst>
          </p:cNvPr>
          <p:cNvGrpSpPr>
            <a:grpSpLocks noChangeAspect="1"/>
          </p:cNvGrpSpPr>
          <p:nvPr/>
        </p:nvGrpSpPr>
        <p:grpSpPr>
          <a:xfrm>
            <a:off x="1588484" y="1529804"/>
            <a:ext cx="2790027" cy="2482913"/>
            <a:chOff x="1189395" y="1938282"/>
            <a:chExt cx="2017641" cy="1795548"/>
          </a:xfrm>
        </p:grpSpPr>
        <p:sp>
          <p:nvSpPr>
            <p:cNvPr id="54" name="Google Shape;9128;p68">
              <a:extLst>
                <a:ext uri="{FF2B5EF4-FFF2-40B4-BE49-F238E27FC236}">
                  <a16:creationId xmlns:a16="http://schemas.microsoft.com/office/drawing/2014/main" id="{F268B339-9CB7-44C9-98E3-F4CDD74A2974}"/>
                </a:ext>
              </a:extLst>
            </p:cNvPr>
            <p:cNvSpPr/>
            <p:nvPr/>
          </p:nvSpPr>
          <p:spPr>
            <a:xfrm>
              <a:off x="1691150" y="2078235"/>
              <a:ext cx="103104" cy="103096"/>
            </a:xfrm>
            <a:custGeom>
              <a:avLst/>
              <a:gdLst/>
              <a:ahLst/>
              <a:cxnLst/>
              <a:rect l="l" t="t" r="r" b="b"/>
              <a:pathLst>
                <a:path w="12381" h="12380" extrusionOk="0">
                  <a:moveTo>
                    <a:pt x="6191" y="1"/>
                  </a:moveTo>
                  <a:cubicBezTo>
                    <a:pt x="2771" y="1"/>
                    <a:pt x="0" y="2772"/>
                    <a:pt x="0" y="6190"/>
                  </a:cubicBezTo>
                  <a:cubicBezTo>
                    <a:pt x="0" y="9608"/>
                    <a:pt x="2771" y="12379"/>
                    <a:pt x="6191" y="12379"/>
                  </a:cubicBezTo>
                  <a:cubicBezTo>
                    <a:pt x="9610" y="12379"/>
                    <a:pt x="12381" y="9608"/>
                    <a:pt x="12381" y="6190"/>
                  </a:cubicBezTo>
                  <a:cubicBezTo>
                    <a:pt x="12381" y="2772"/>
                    <a:pt x="9610" y="1"/>
                    <a:pt x="61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" name="Google Shape;9160;p68">
              <a:extLst>
                <a:ext uri="{FF2B5EF4-FFF2-40B4-BE49-F238E27FC236}">
                  <a16:creationId xmlns:a16="http://schemas.microsoft.com/office/drawing/2014/main" id="{E285AC70-26EB-4D1C-AF15-B308FE2EFCC2}"/>
                </a:ext>
              </a:extLst>
            </p:cNvPr>
            <p:cNvCxnSpPr>
              <a:cxnSpLocks/>
            </p:cNvCxnSpPr>
            <p:nvPr/>
          </p:nvCxnSpPr>
          <p:spPr>
            <a:xfrm>
              <a:off x="1364973" y="2024050"/>
              <a:ext cx="0" cy="156083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Google Shape;9161;p68">
              <a:extLst>
                <a:ext uri="{FF2B5EF4-FFF2-40B4-BE49-F238E27FC236}">
                  <a16:creationId xmlns:a16="http://schemas.microsoft.com/office/drawing/2014/main" id="{F859470A-9846-402B-BCE2-83AED49A9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4973" y="3585303"/>
              <a:ext cx="1806204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Google Shape;9165;p68">
              <a:extLst>
                <a:ext uri="{FF2B5EF4-FFF2-40B4-BE49-F238E27FC236}">
                  <a16:creationId xmlns:a16="http://schemas.microsoft.com/office/drawing/2014/main" id="{3B8E7C09-F472-4CE7-B68E-CC3B65C12043}"/>
                </a:ext>
              </a:extLst>
            </p:cNvPr>
            <p:cNvSpPr/>
            <p:nvPr/>
          </p:nvSpPr>
          <p:spPr>
            <a:xfrm>
              <a:off x="2901461" y="2519258"/>
              <a:ext cx="103087" cy="103113"/>
            </a:xfrm>
            <a:custGeom>
              <a:avLst/>
              <a:gdLst/>
              <a:ahLst/>
              <a:cxnLst/>
              <a:rect l="l" t="t" r="r" b="b"/>
              <a:pathLst>
                <a:path w="12379" h="12382" extrusionOk="0">
                  <a:moveTo>
                    <a:pt x="6190" y="1"/>
                  </a:moveTo>
                  <a:cubicBezTo>
                    <a:pt x="2771" y="1"/>
                    <a:pt x="0" y="2774"/>
                    <a:pt x="0" y="6192"/>
                  </a:cubicBezTo>
                  <a:cubicBezTo>
                    <a:pt x="0" y="9610"/>
                    <a:pt x="2771" y="12381"/>
                    <a:pt x="6190" y="12381"/>
                  </a:cubicBezTo>
                  <a:cubicBezTo>
                    <a:pt x="9608" y="12381"/>
                    <a:pt x="12379" y="9610"/>
                    <a:pt x="12379" y="6192"/>
                  </a:cubicBezTo>
                  <a:cubicBezTo>
                    <a:pt x="12379" y="2774"/>
                    <a:pt x="9608" y="1"/>
                    <a:pt x="61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172;p68">
              <a:extLst>
                <a:ext uri="{FF2B5EF4-FFF2-40B4-BE49-F238E27FC236}">
                  <a16:creationId xmlns:a16="http://schemas.microsoft.com/office/drawing/2014/main" id="{FD4ECA08-EB77-47FC-A07D-4E452A40E09F}"/>
                </a:ext>
              </a:extLst>
            </p:cNvPr>
            <p:cNvSpPr/>
            <p:nvPr/>
          </p:nvSpPr>
          <p:spPr>
            <a:xfrm>
              <a:off x="2171369" y="2298749"/>
              <a:ext cx="103104" cy="103104"/>
            </a:xfrm>
            <a:custGeom>
              <a:avLst/>
              <a:gdLst/>
              <a:ahLst/>
              <a:cxnLst/>
              <a:rect l="l" t="t" r="r" b="b"/>
              <a:pathLst>
                <a:path w="12381" h="12381" extrusionOk="0">
                  <a:moveTo>
                    <a:pt x="6191" y="0"/>
                  </a:moveTo>
                  <a:cubicBezTo>
                    <a:pt x="2771" y="0"/>
                    <a:pt x="0" y="2771"/>
                    <a:pt x="0" y="6191"/>
                  </a:cubicBezTo>
                  <a:cubicBezTo>
                    <a:pt x="0" y="9610"/>
                    <a:pt x="2771" y="12381"/>
                    <a:pt x="6191" y="12381"/>
                  </a:cubicBezTo>
                  <a:cubicBezTo>
                    <a:pt x="9610" y="12381"/>
                    <a:pt x="12381" y="9610"/>
                    <a:pt x="12381" y="6191"/>
                  </a:cubicBezTo>
                  <a:cubicBezTo>
                    <a:pt x="12381" y="2771"/>
                    <a:pt x="9610" y="0"/>
                    <a:pt x="6191" y="0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BFDD9F-5F67-44A4-BAAF-7F61664834A5}"/>
                </a:ext>
              </a:extLst>
            </p:cNvPr>
            <p:cNvSpPr txBox="1"/>
            <p:nvPr/>
          </p:nvSpPr>
          <p:spPr>
            <a:xfrm>
              <a:off x="1400839" y="3589158"/>
              <a:ext cx="1806197" cy="144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속도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8AB66D4-4538-41B0-973C-0A45085B2493}"/>
                </a:ext>
              </a:extLst>
            </p:cNvPr>
            <p:cNvSpPr txBox="1"/>
            <p:nvPr/>
          </p:nvSpPr>
          <p:spPr>
            <a:xfrm>
              <a:off x="1189395" y="1938282"/>
              <a:ext cx="211444" cy="38207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 확 도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71838F6-154A-4687-BB8E-8321BAD11CD6}"/>
                </a:ext>
              </a:extLst>
            </p:cNvPr>
            <p:cNvSpPr txBox="1"/>
            <p:nvPr/>
          </p:nvSpPr>
          <p:spPr>
            <a:xfrm>
              <a:off x="2721690" y="2622371"/>
              <a:ext cx="46262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YOLO</a:t>
              </a:r>
              <a:endParaRPr lang="ko-KR" altLang="en-US" sz="7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33B4681-A1A2-4BAD-B09C-DEB3124B33E0}"/>
                </a:ext>
              </a:extLst>
            </p:cNvPr>
            <p:cNvSpPr txBox="1"/>
            <p:nvPr/>
          </p:nvSpPr>
          <p:spPr>
            <a:xfrm>
              <a:off x="1995595" y="2418046"/>
              <a:ext cx="46262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SSD</a:t>
              </a:r>
              <a:endParaRPr lang="ko-KR" altLang="en-US" sz="7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7C555E9-69A4-4B10-AE2B-A8C0DD9E9CCF}"/>
                </a:ext>
              </a:extLst>
            </p:cNvPr>
            <p:cNvSpPr txBox="1"/>
            <p:nvPr/>
          </p:nvSpPr>
          <p:spPr>
            <a:xfrm>
              <a:off x="1509146" y="2181331"/>
              <a:ext cx="462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Faster</a:t>
              </a:r>
            </a:p>
            <a:p>
              <a:pPr algn="ctr"/>
              <a:r>
                <a:rPr lang="en-US" altLang="ko-KR" sz="7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R-CNN</a:t>
              </a:r>
              <a:endParaRPr lang="ko-KR" altLang="en-US" sz="7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7952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선정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4826093" y="2166854"/>
            <a:ext cx="3896265" cy="11977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기기에서 직접 추론 진행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MobileNet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V2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모바일 기기와 같이 리소스가 제한된 곳에서 </a:t>
            </a:r>
            <a:b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사용될 목적으로 설계된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CNN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구조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9" name="Google Shape;238;p33">
            <a:extLst>
              <a:ext uri="{FF2B5EF4-FFF2-40B4-BE49-F238E27FC236}">
                <a16:creationId xmlns:a16="http://schemas.microsoft.com/office/drawing/2014/main" id="{5CE7E4C4-D0B5-4890-AE1B-BD0388D3FD43}"/>
              </a:ext>
            </a:extLst>
          </p:cNvPr>
          <p:cNvCxnSpPr>
            <a:cxnSpLocks/>
          </p:cNvCxnSpPr>
          <p:nvPr/>
        </p:nvCxnSpPr>
        <p:spPr>
          <a:xfrm>
            <a:off x="4572000" y="1395474"/>
            <a:ext cx="0" cy="274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2B387DF-3ADF-4A6C-81F8-C88514BCFC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20000"/>
          </a:blip>
          <a:stretch>
            <a:fillRect/>
          </a:stretch>
        </p:blipFill>
        <p:spPr>
          <a:xfrm>
            <a:off x="1394849" y="1395474"/>
            <a:ext cx="2793565" cy="27448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6F863D-8DC6-49BF-895E-176BAF1168B9}"/>
              </a:ext>
            </a:extLst>
          </p:cNvPr>
          <p:cNvSpPr/>
          <p:nvPr/>
        </p:nvSpPr>
        <p:spPr>
          <a:xfrm>
            <a:off x="1579563" y="2489200"/>
            <a:ext cx="495300" cy="215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823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데이터 준비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4480369" y="1842069"/>
            <a:ext cx="3740764" cy="19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쿠팡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다나와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등에서 후기 이미지 </a:t>
            </a:r>
            <a:r>
              <a:rPr lang="ko-KR" altLang="en-US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크롤링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상품 사진 분류 및 </a:t>
            </a:r>
            <a:r>
              <a:rPr lang="ko-KR" altLang="en-US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라벨링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150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개의 상품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상품당 이미지 </a:t>
            </a: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30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장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Train : Test = 7 : 3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4250C7-1699-46D6-96B1-A5CE820C903A}"/>
              </a:ext>
            </a:extLst>
          </p:cNvPr>
          <p:cNvGrpSpPr>
            <a:grpSpLocks noChangeAspect="1"/>
          </p:cNvGrpSpPr>
          <p:nvPr/>
        </p:nvGrpSpPr>
        <p:grpSpPr>
          <a:xfrm>
            <a:off x="1405822" y="1726321"/>
            <a:ext cx="2146988" cy="2138714"/>
            <a:chOff x="457200" y="1434219"/>
            <a:chExt cx="2675680" cy="26653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5E33FAF-36C8-4353-BBE2-D9707607A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434219"/>
              <a:ext cx="2674085" cy="133268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660D5C7-AE16-4F44-9E03-FD2B667D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2766904"/>
              <a:ext cx="2675680" cy="1332684"/>
            </a:xfrm>
            <a:prstGeom prst="rect">
              <a:avLst/>
            </a:prstGeom>
          </p:spPr>
        </p:pic>
      </p:grpSp>
      <p:cxnSp>
        <p:nvCxnSpPr>
          <p:cNvPr id="28" name="Google Shape;238;p33">
            <a:extLst>
              <a:ext uri="{FF2B5EF4-FFF2-40B4-BE49-F238E27FC236}">
                <a16:creationId xmlns:a16="http://schemas.microsoft.com/office/drawing/2014/main" id="{432A4224-27C4-48D7-8916-71E9E7A70A11}"/>
              </a:ext>
            </a:extLst>
          </p:cNvPr>
          <p:cNvCxnSpPr>
            <a:cxnSpLocks/>
          </p:cNvCxnSpPr>
          <p:nvPr/>
        </p:nvCxnSpPr>
        <p:spPr>
          <a:xfrm>
            <a:off x="4081791" y="1434219"/>
            <a:ext cx="0" cy="274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220377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loral Minimalist Breakthrough by Slidesgo">
  <a:themeElements>
    <a:clrScheme name="Simple Light">
      <a:dk1>
        <a:srgbClr val="000000"/>
      </a:dk1>
      <a:lt1>
        <a:srgbClr val="F0F0F0"/>
      </a:lt1>
      <a:dk2>
        <a:srgbClr val="595959"/>
      </a:dk2>
      <a:lt2>
        <a:srgbClr val="FFFFFF"/>
      </a:lt2>
      <a:accent1>
        <a:srgbClr val="CECECE"/>
      </a:accent1>
      <a:accent2>
        <a:srgbClr val="A7A7A7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927</Words>
  <Application>Microsoft Office PowerPoint</Application>
  <PresentationFormat>화면 슬라이드 쇼(16:9)</PresentationFormat>
  <Paragraphs>178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Manjari</vt:lpstr>
      <vt:lpstr>맑은 고딕</vt:lpstr>
      <vt:lpstr>나눔고딕 ExtraBold</vt:lpstr>
      <vt:lpstr>맑은 고딕</vt:lpstr>
      <vt:lpstr>Comfortaa Regular</vt:lpstr>
      <vt:lpstr>나눔고딕 Light</vt:lpstr>
      <vt:lpstr>나눔고딕</vt:lpstr>
      <vt:lpstr>Arial</vt:lpstr>
      <vt:lpstr>Comfortaa</vt:lpstr>
      <vt:lpstr>Wingdings</vt:lpstr>
      <vt:lpstr>Cloral Minimalist Breakthrough by Slidesgo</vt:lpstr>
      <vt:lpstr>PowerPoint 프레젠테이션</vt:lpstr>
      <vt:lpstr>PowerPoint 프레젠테이션</vt:lpstr>
      <vt:lpstr>PowerPoint 프레젠테이션</vt:lpstr>
      <vt:lpstr>작품 시연</vt:lpstr>
      <vt:lpstr>PowerPoint 프레젠테이션</vt:lpstr>
      <vt:lpstr>PowerPoint 프레젠테이션</vt:lpstr>
      <vt:lpstr>모델 선정</vt:lpstr>
      <vt:lpstr>모델 선정</vt:lpstr>
      <vt:lpstr>학습 데이터 준비</vt:lpstr>
      <vt:lpstr>모델 개발</vt:lpstr>
      <vt:lpstr>모델 개발</vt:lpstr>
      <vt:lpstr>모델 개발</vt:lpstr>
      <vt:lpstr>PowerPoint 프레젠테이션</vt:lpstr>
      <vt:lpstr>데이터베이스 구축</vt:lpstr>
      <vt:lpstr>회원 가입</vt:lpstr>
      <vt:lpstr>로그인</vt:lpstr>
      <vt:lpstr>상품 조회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Merge? : 머지?</dc:title>
  <dc:creator>박종혁</dc:creator>
  <cp:lastModifiedBy>박종혁</cp:lastModifiedBy>
  <cp:revision>2</cp:revision>
  <dcterms:modified xsi:type="dcterms:W3CDTF">2021-05-25T12:13:25Z</dcterms:modified>
</cp:coreProperties>
</file>